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6" r:id="rId3"/>
    <p:sldId id="260" r:id="rId4"/>
    <p:sldId id="265" r:id="rId5"/>
    <p:sldId id="266" r:id="rId6"/>
    <p:sldId id="268" r:id="rId7"/>
    <p:sldId id="259" r:id="rId8"/>
    <p:sldId id="258" r:id="rId9"/>
    <p:sldId id="262" r:id="rId10"/>
    <p:sldId id="263" r:id="rId11"/>
    <p:sldId id="264" r:id="rId12"/>
    <p:sldId id="269" r:id="rId13"/>
    <p:sldId id="267" r:id="rId14"/>
    <p:sldId id="272" r:id="rId15"/>
    <p:sldId id="271" r:id="rId16"/>
    <p:sldId id="273" r:id="rId17"/>
    <p:sldId id="270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00FF"/>
    <a:srgbClr val="006600"/>
    <a:srgbClr val="99FF99"/>
    <a:srgbClr val="FFCC66"/>
    <a:srgbClr val="6699FF"/>
    <a:srgbClr val="009999"/>
    <a:srgbClr val="00CC99"/>
    <a:srgbClr val="66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6" autoAdjust="0"/>
  </p:normalViewPr>
  <p:slideViewPr>
    <p:cSldViewPr>
      <p:cViewPr varScale="1">
        <p:scale>
          <a:sx n="112" d="100"/>
          <a:sy n="112" d="100"/>
        </p:scale>
        <p:origin x="-15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C7FF37-5EA6-40AC-8C83-8AA63A4C72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812455-B29D-409F-86CF-2805CECCBA97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Обязательная часть,                  </a:t>
          </a:r>
        </a:p>
        <a:p>
          <a:pPr algn="ctr"/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               Часть формируемая участниками образовательных отношений</a:t>
          </a:r>
          <a:endParaRPr lang="ru-RU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B271CDF3-8AF9-4E4A-B153-5FA9DB23F3BA}" type="parTrans" cxnId="{890BC055-4B87-40BB-A410-69DA37986400}">
      <dgm:prSet/>
      <dgm:spPr/>
      <dgm:t>
        <a:bodyPr/>
        <a:lstStyle/>
        <a:p>
          <a:endParaRPr lang="ru-RU"/>
        </a:p>
      </dgm:t>
    </dgm:pt>
    <dgm:pt modelId="{617BC4E0-5DA9-4D81-B4A3-B6870914665B}" type="sibTrans" cxnId="{890BC055-4B87-40BB-A410-69DA37986400}">
      <dgm:prSet/>
      <dgm:spPr/>
      <dgm:t>
        <a:bodyPr/>
        <a:lstStyle/>
        <a:p>
          <a:endParaRPr lang="ru-RU"/>
        </a:p>
      </dgm:t>
    </dgm:pt>
    <dgm:pt modelId="{6C25AFF8-D1D0-4047-BEB2-AF9B716E71C5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D92E9D95-090A-4D7C-A24F-0F7927382411}" type="parTrans" cxnId="{3C6F4317-8C44-4C12-A1A5-5D370D29DB49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387EDEE2-CE6A-492A-AC63-43E2E673FEBB}" type="sibTrans" cxnId="{3C6F4317-8C44-4C12-A1A5-5D370D29DB49}">
      <dgm:prSet/>
      <dgm:spPr/>
      <dgm:t>
        <a:bodyPr/>
        <a:lstStyle/>
        <a:p>
          <a:endParaRPr lang="ru-RU"/>
        </a:p>
      </dgm:t>
    </dgm:pt>
    <dgm:pt modelId="{53259D95-F4FA-4C20-AF8C-F28A766C648C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1C9CDDA2-49BA-467B-9483-8471B11C5939}" type="parTrans" cxnId="{D49C87D2-7625-49EA-8784-463FDF49801D}">
      <dgm:prSet/>
      <dgm:spPr/>
      <dgm:t>
        <a:bodyPr/>
        <a:lstStyle/>
        <a:p>
          <a:endParaRPr lang="ru-RU"/>
        </a:p>
      </dgm:t>
    </dgm:pt>
    <dgm:pt modelId="{34B83620-3325-4758-AE59-A501DA8279A1}" type="sibTrans" cxnId="{D49C87D2-7625-49EA-8784-463FDF49801D}">
      <dgm:prSet/>
      <dgm:spPr/>
      <dgm:t>
        <a:bodyPr/>
        <a:lstStyle/>
        <a:p>
          <a:endParaRPr lang="ru-RU"/>
        </a:p>
      </dgm:t>
    </dgm:pt>
    <dgm:pt modelId="{4F94B3F0-752F-487F-8331-6BC4E10CC14A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dirty="0">
            <a:solidFill>
              <a:schemeClr val="accent6">
                <a:lumMod val="75000"/>
              </a:schemeClr>
            </a:solidFill>
          </a:endParaRPr>
        </a:p>
      </dgm:t>
    </dgm:pt>
    <dgm:pt modelId="{67DEB01E-D0D3-41ED-A026-AD2CEF821D4F}" type="parTrans" cxnId="{26852911-F616-4A6F-8464-312F945CC59C}">
      <dgm:prSet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B3E35281-34DF-4944-B195-F74BECDA3718}" type="sibTrans" cxnId="{26852911-F616-4A6F-8464-312F945CC59C}">
      <dgm:prSet/>
      <dgm:spPr/>
      <dgm:t>
        <a:bodyPr/>
        <a:lstStyle/>
        <a:p>
          <a:endParaRPr lang="ru-RU"/>
        </a:p>
      </dgm:t>
    </dgm:pt>
    <dgm:pt modelId="{8A9E40BF-4E6F-4F8C-9B4C-DCA5116229A2}" type="pres">
      <dgm:prSet presAssocID="{7EC7FF37-5EA6-40AC-8C83-8AA63A4C72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2473B4-177D-406D-AC92-95A55D392CD0}" type="pres">
      <dgm:prSet presAssocID="{E9812455-B29D-409F-86CF-2805CECCBA97}" presName="root1" presStyleCnt="0"/>
      <dgm:spPr/>
    </dgm:pt>
    <dgm:pt modelId="{1A9DC14B-F385-495B-9828-AB6B9B6193CE}" type="pres">
      <dgm:prSet presAssocID="{E9812455-B29D-409F-86CF-2805CECCBA97}" presName="LevelOneTextNode" presStyleLbl="node0" presStyleIdx="0" presStyleCnt="1" custScaleX="172504" custScaleY="88142" custLinFactNeighborX="-53343" custLinFactNeighborY="29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250D44-815E-42E9-A759-148F1FC7E366}" type="pres">
      <dgm:prSet presAssocID="{E9812455-B29D-409F-86CF-2805CECCBA97}" presName="level2hierChild" presStyleCnt="0"/>
      <dgm:spPr/>
    </dgm:pt>
    <dgm:pt modelId="{08E96C7D-BD24-4AEF-98A8-7BA473BE65E7}" type="pres">
      <dgm:prSet presAssocID="{D92E9D95-090A-4D7C-A24F-0F792738241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25A2C7C1-75CE-44F8-A450-7DC79BA80176}" type="pres">
      <dgm:prSet presAssocID="{D92E9D95-090A-4D7C-A24F-0F792738241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D5F0B040-F0ED-49FC-87E2-2D9D8794CF75}" type="pres">
      <dgm:prSet presAssocID="{6C25AFF8-D1D0-4047-BEB2-AF9B716E71C5}" presName="root2" presStyleCnt="0"/>
      <dgm:spPr/>
    </dgm:pt>
    <dgm:pt modelId="{1101D10D-B1FF-4AF4-80CB-E11323192142}" type="pres">
      <dgm:prSet presAssocID="{6C25AFF8-D1D0-4047-BEB2-AF9B716E71C5}" presName="LevelTwoTextNode" presStyleLbl="node2" presStyleIdx="0" presStyleCnt="3" custScaleX="176756" custLinFactNeighborX="480" custLinFactNeighborY="-328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F655F4-9425-4DC8-95D0-4FEC4FE14F72}" type="pres">
      <dgm:prSet presAssocID="{6C25AFF8-D1D0-4047-BEB2-AF9B716E71C5}" presName="level3hierChild" presStyleCnt="0"/>
      <dgm:spPr/>
    </dgm:pt>
    <dgm:pt modelId="{BF096A69-0967-4205-95D5-6B5092E40829}" type="pres">
      <dgm:prSet presAssocID="{1C9CDDA2-49BA-467B-9483-8471B11C593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DB0077F6-1C31-4E8D-A154-4109D62E93BD}" type="pres">
      <dgm:prSet presAssocID="{1C9CDDA2-49BA-467B-9483-8471B11C593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995159E8-12C4-4312-A112-C178162B1C0B}" type="pres">
      <dgm:prSet presAssocID="{53259D95-F4FA-4C20-AF8C-F28A766C648C}" presName="root2" presStyleCnt="0"/>
      <dgm:spPr/>
    </dgm:pt>
    <dgm:pt modelId="{C99ADE43-2D26-49B0-9FDF-D4CE5B3487D4}" type="pres">
      <dgm:prSet presAssocID="{53259D95-F4FA-4C20-AF8C-F28A766C648C}" presName="LevelTwoTextNode" presStyleLbl="node2" presStyleIdx="1" presStyleCnt="3" custScaleX="178190" custLinFactNeighborX="-409" custLinFactNeighborY="-181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E0BADF-73EB-42B1-BB75-B9A0854767CD}" type="pres">
      <dgm:prSet presAssocID="{53259D95-F4FA-4C20-AF8C-F28A766C648C}" presName="level3hierChild" presStyleCnt="0"/>
      <dgm:spPr/>
    </dgm:pt>
    <dgm:pt modelId="{D346BCE4-1C2E-497B-9700-9C7976A8B720}" type="pres">
      <dgm:prSet presAssocID="{67DEB01E-D0D3-41ED-A026-AD2CEF821D4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7E39BFD1-891C-496B-A1C3-719EBFB10C47}" type="pres">
      <dgm:prSet presAssocID="{67DEB01E-D0D3-41ED-A026-AD2CEF821D4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5D69E36-A319-4BBD-A719-12F4894E81A1}" type="pres">
      <dgm:prSet presAssocID="{4F94B3F0-752F-487F-8331-6BC4E10CC14A}" presName="root2" presStyleCnt="0"/>
      <dgm:spPr/>
    </dgm:pt>
    <dgm:pt modelId="{C4B62724-14DE-436A-8FED-A005ABD185C0}" type="pres">
      <dgm:prSet presAssocID="{4F94B3F0-752F-487F-8331-6BC4E10CC14A}" presName="LevelTwoTextNode" presStyleLbl="node2" presStyleIdx="2" presStyleCnt="3" custScaleX="176756" custLinFactNeighborX="2048" custLinFactNeighborY="-8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CD54FE-27D1-4F6E-A4C8-77A22F810D96}" type="pres">
      <dgm:prSet presAssocID="{4F94B3F0-752F-487F-8331-6BC4E10CC14A}" presName="level3hierChild" presStyleCnt="0"/>
      <dgm:spPr/>
    </dgm:pt>
  </dgm:ptLst>
  <dgm:cxnLst>
    <dgm:cxn modelId="{0B35BF2B-39CA-4432-A932-DFB7FA31C2EB}" type="presOf" srcId="{1C9CDDA2-49BA-467B-9483-8471B11C5939}" destId="{DB0077F6-1C31-4E8D-A154-4109D62E93BD}" srcOrd="1" destOrd="0" presId="urn:microsoft.com/office/officeart/2008/layout/HorizontalMultiLevelHierarchy"/>
    <dgm:cxn modelId="{50C776B1-71B9-4E0C-ADEF-93AE10462C4A}" type="presOf" srcId="{4F94B3F0-752F-487F-8331-6BC4E10CC14A}" destId="{C4B62724-14DE-436A-8FED-A005ABD185C0}" srcOrd="0" destOrd="0" presId="urn:microsoft.com/office/officeart/2008/layout/HorizontalMultiLevelHierarchy"/>
    <dgm:cxn modelId="{E874057D-DAC4-488D-A9F8-161D3229430B}" type="presOf" srcId="{6C25AFF8-D1D0-4047-BEB2-AF9B716E71C5}" destId="{1101D10D-B1FF-4AF4-80CB-E11323192142}" srcOrd="0" destOrd="0" presId="urn:microsoft.com/office/officeart/2008/layout/HorizontalMultiLevelHierarchy"/>
    <dgm:cxn modelId="{6EBEEE5D-3BF7-4EA4-91FA-1A28C2C439EF}" type="presOf" srcId="{67DEB01E-D0D3-41ED-A026-AD2CEF821D4F}" destId="{7E39BFD1-891C-496B-A1C3-719EBFB10C47}" srcOrd="1" destOrd="0" presId="urn:microsoft.com/office/officeart/2008/layout/HorizontalMultiLevelHierarchy"/>
    <dgm:cxn modelId="{B783C9ED-61FD-435A-9F3D-E96DE8CE9706}" type="presOf" srcId="{D92E9D95-090A-4D7C-A24F-0F7927382411}" destId="{08E96C7D-BD24-4AEF-98A8-7BA473BE65E7}" srcOrd="0" destOrd="0" presId="urn:microsoft.com/office/officeart/2008/layout/HorizontalMultiLevelHierarchy"/>
    <dgm:cxn modelId="{9AF75658-90DA-4CB7-A913-B2A3A76CE8F6}" type="presOf" srcId="{7EC7FF37-5EA6-40AC-8C83-8AA63A4C7240}" destId="{8A9E40BF-4E6F-4F8C-9B4C-DCA5116229A2}" srcOrd="0" destOrd="0" presId="urn:microsoft.com/office/officeart/2008/layout/HorizontalMultiLevelHierarchy"/>
    <dgm:cxn modelId="{7CED054C-8456-4973-A997-51E077957E67}" type="presOf" srcId="{1C9CDDA2-49BA-467B-9483-8471B11C5939}" destId="{BF096A69-0967-4205-95D5-6B5092E40829}" srcOrd="0" destOrd="0" presId="urn:microsoft.com/office/officeart/2008/layout/HorizontalMultiLevelHierarchy"/>
    <dgm:cxn modelId="{894A6E0C-479A-4FA2-987B-3F23EE1D131D}" type="presOf" srcId="{E9812455-B29D-409F-86CF-2805CECCBA97}" destId="{1A9DC14B-F385-495B-9828-AB6B9B6193CE}" srcOrd="0" destOrd="0" presId="urn:microsoft.com/office/officeart/2008/layout/HorizontalMultiLevelHierarchy"/>
    <dgm:cxn modelId="{3C6F4317-8C44-4C12-A1A5-5D370D29DB49}" srcId="{E9812455-B29D-409F-86CF-2805CECCBA97}" destId="{6C25AFF8-D1D0-4047-BEB2-AF9B716E71C5}" srcOrd="0" destOrd="0" parTransId="{D92E9D95-090A-4D7C-A24F-0F7927382411}" sibTransId="{387EDEE2-CE6A-492A-AC63-43E2E673FEBB}"/>
    <dgm:cxn modelId="{890BC055-4B87-40BB-A410-69DA37986400}" srcId="{7EC7FF37-5EA6-40AC-8C83-8AA63A4C7240}" destId="{E9812455-B29D-409F-86CF-2805CECCBA97}" srcOrd="0" destOrd="0" parTransId="{B271CDF3-8AF9-4E4A-B153-5FA9DB23F3BA}" sibTransId="{617BC4E0-5DA9-4D81-B4A3-B6870914665B}"/>
    <dgm:cxn modelId="{32B8B083-B5D7-4322-A3EC-21315A2DA5FE}" type="presOf" srcId="{D92E9D95-090A-4D7C-A24F-0F7927382411}" destId="{25A2C7C1-75CE-44F8-A450-7DC79BA80176}" srcOrd="1" destOrd="0" presId="urn:microsoft.com/office/officeart/2008/layout/HorizontalMultiLevelHierarchy"/>
    <dgm:cxn modelId="{D49C87D2-7625-49EA-8784-463FDF49801D}" srcId="{E9812455-B29D-409F-86CF-2805CECCBA97}" destId="{53259D95-F4FA-4C20-AF8C-F28A766C648C}" srcOrd="1" destOrd="0" parTransId="{1C9CDDA2-49BA-467B-9483-8471B11C5939}" sibTransId="{34B83620-3325-4758-AE59-A501DA8279A1}"/>
    <dgm:cxn modelId="{26852911-F616-4A6F-8464-312F945CC59C}" srcId="{E9812455-B29D-409F-86CF-2805CECCBA97}" destId="{4F94B3F0-752F-487F-8331-6BC4E10CC14A}" srcOrd="2" destOrd="0" parTransId="{67DEB01E-D0D3-41ED-A026-AD2CEF821D4F}" sibTransId="{B3E35281-34DF-4944-B195-F74BECDA3718}"/>
    <dgm:cxn modelId="{47FAF7E4-8683-4D72-BFC4-15E72C4A6A57}" type="presOf" srcId="{53259D95-F4FA-4C20-AF8C-F28A766C648C}" destId="{C99ADE43-2D26-49B0-9FDF-D4CE5B3487D4}" srcOrd="0" destOrd="0" presId="urn:microsoft.com/office/officeart/2008/layout/HorizontalMultiLevelHierarchy"/>
    <dgm:cxn modelId="{5BDC607D-2A89-420B-AD98-F618FCD2DC38}" type="presOf" srcId="{67DEB01E-D0D3-41ED-A026-AD2CEF821D4F}" destId="{D346BCE4-1C2E-497B-9700-9C7976A8B720}" srcOrd="0" destOrd="0" presId="urn:microsoft.com/office/officeart/2008/layout/HorizontalMultiLevelHierarchy"/>
    <dgm:cxn modelId="{B9CA4FE0-D658-40B6-8E34-B4429FE88FBC}" type="presParOf" srcId="{8A9E40BF-4E6F-4F8C-9B4C-DCA5116229A2}" destId="{4B2473B4-177D-406D-AC92-95A55D392CD0}" srcOrd="0" destOrd="0" presId="urn:microsoft.com/office/officeart/2008/layout/HorizontalMultiLevelHierarchy"/>
    <dgm:cxn modelId="{FDF90DCC-5EA4-4369-B26C-14E8DA8AC46B}" type="presParOf" srcId="{4B2473B4-177D-406D-AC92-95A55D392CD0}" destId="{1A9DC14B-F385-495B-9828-AB6B9B6193CE}" srcOrd="0" destOrd="0" presId="urn:microsoft.com/office/officeart/2008/layout/HorizontalMultiLevelHierarchy"/>
    <dgm:cxn modelId="{AF2B8397-A7E9-4410-A50C-4CFC16F5691A}" type="presParOf" srcId="{4B2473B4-177D-406D-AC92-95A55D392CD0}" destId="{4A250D44-815E-42E9-A759-148F1FC7E366}" srcOrd="1" destOrd="0" presId="urn:microsoft.com/office/officeart/2008/layout/HorizontalMultiLevelHierarchy"/>
    <dgm:cxn modelId="{3EE5ACBF-220D-40F6-BF22-AF09E8CEDA73}" type="presParOf" srcId="{4A250D44-815E-42E9-A759-148F1FC7E366}" destId="{08E96C7D-BD24-4AEF-98A8-7BA473BE65E7}" srcOrd="0" destOrd="0" presId="urn:microsoft.com/office/officeart/2008/layout/HorizontalMultiLevelHierarchy"/>
    <dgm:cxn modelId="{AE285736-D394-421F-BAD8-3D92CD54F33B}" type="presParOf" srcId="{08E96C7D-BD24-4AEF-98A8-7BA473BE65E7}" destId="{25A2C7C1-75CE-44F8-A450-7DC79BA80176}" srcOrd="0" destOrd="0" presId="urn:microsoft.com/office/officeart/2008/layout/HorizontalMultiLevelHierarchy"/>
    <dgm:cxn modelId="{F5CDB349-170E-41F5-99F8-AC68149AC8C7}" type="presParOf" srcId="{4A250D44-815E-42E9-A759-148F1FC7E366}" destId="{D5F0B040-F0ED-49FC-87E2-2D9D8794CF75}" srcOrd="1" destOrd="0" presId="urn:microsoft.com/office/officeart/2008/layout/HorizontalMultiLevelHierarchy"/>
    <dgm:cxn modelId="{7B4DEF22-D31F-44C3-8251-C8A3B2FF5942}" type="presParOf" srcId="{D5F0B040-F0ED-49FC-87E2-2D9D8794CF75}" destId="{1101D10D-B1FF-4AF4-80CB-E11323192142}" srcOrd="0" destOrd="0" presId="urn:microsoft.com/office/officeart/2008/layout/HorizontalMultiLevelHierarchy"/>
    <dgm:cxn modelId="{0C753740-2D09-46BD-A96E-017F2B206E9D}" type="presParOf" srcId="{D5F0B040-F0ED-49FC-87E2-2D9D8794CF75}" destId="{91F655F4-9425-4DC8-95D0-4FEC4FE14F72}" srcOrd="1" destOrd="0" presId="urn:microsoft.com/office/officeart/2008/layout/HorizontalMultiLevelHierarchy"/>
    <dgm:cxn modelId="{BB516FBC-6933-4D35-A011-4D32EAA8A1E7}" type="presParOf" srcId="{4A250D44-815E-42E9-A759-148F1FC7E366}" destId="{BF096A69-0967-4205-95D5-6B5092E40829}" srcOrd="2" destOrd="0" presId="urn:microsoft.com/office/officeart/2008/layout/HorizontalMultiLevelHierarchy"/>
    <dgm:cxn modelId="{F27A9EAF-94AD-4ACC-BC1A-ECC2423FF1AD}" type="presParOf" srcId="{BF096A69-0967-4205-95D5-6B5092E40829}" destId="{DB0077F6-1C31-4E8D-A154-4109D62E93BD}" srcOrd="0" destOrd="0" presId="urn:microsoft.com/office/officeart/2008/layout/HorizontalMultiLevelHierarchy"/>
    <dgm:cxn modelId="{E2BDDE82-4F93-426E-A2B3-0853843A6B4F}" type="presParOf" srcId="{4A250D44-815E-42E9-A759-148F1FC7E366}" destId="{995159E8-12C4-4312-A112-C178162B1C0B}" srcOrd="3" destOrd="0" presId="urn:microsoft.com/office/officeart/2008/layout/HorizontalMultiLevelHierarchy"/>
    <dgm:cxn modelId="{E46724AA-EC13-4ADF-98CC-62DDF20442A7}" type="presParOf" srcId="{995159E8-12C4-4312-A112-C178162B1C0B}" destId="{C99ADE43-2D26-49B0-9FDF-D4CE5B3487D4}" srcOrd="0" destOrd="0" presId="urn:microsoft.com/office/officeart/2008/layout/HorizontalMultiLevelHierarchy"/>
    <dgm:cxn modelId="{F01C6F0B-8B9C-41D3-A387-5AC47720B805}" type="presParOf" srcId="{995159E8-12C4-4312-A112-C178162B1C0B}" destId="{E8E0BADF-73EB-42B1-BB75-B9A0854767CD}" srcOrd="1" destOrd="0" presId="urn:microsoft.com/office/officeart/2008/layout/HorizontalMultiLevelHierarchy"/>
    <dgm:cxn modelId="{51F6907B-ABD0-49D2-902D-C27DCD03AAD4}" type="presParOf" srcId="{4A250D44-815E-42E9-A759-148F1FC7E366}" destId="{D346BCE4-1C2E-497B-9700-9C7976A8B720}" srcOrd="4" destOrd="0" presId="urn:microsoft.com/office/officeart/2008/layout/HorizontalMultiLevelHierarchy"/>
    <dgm:cxn modelId="{EDCEE1EC-AE70-4801-8698-BECA0F805950}" type="presParOf" srcId="{D346BCE4-1C2E-497B-9700-9C7976A8B720}" destId="{7E39BFD1-891C-496B-A1C3-719EBFB10C47}" srcOrd="0" destOrd="0" presId="urn:microsoft.com/office/officeart/2008/layout/HorizontalMultiLevelHierarchy"/>
    <dgm:cxn modelId="{70D732C5-F90C-4EED-9C6A-E9C67B2A94B9}" type="presParOf" srcId="{4A250D44-815E-42E9-A759-148F1FC7E366}" destId="{75D69E36-A319-4BBD-A719-12F4894E81A1}" srcOrd="5" destOrd="0" presId="urn:microsoft.com/office/officeart/2008/layout/HorizontalMultiLevelHierarchy"/>
    <dgm:cxn modelId="{06CF0227-95F0-4246-A8E3-D738FDEE88CB}" type="presParOf" srcId="{75D69E36-A319-4BBD-A719-12F4894E81A1}" destId="{C4B62724-14DE-436A-8FED-A005ABD185C0}" srcOrd="0" destOrd="0" presId="urn:microsoft.com/office/officeart/2008/layout/HorizontalMultiLevelHierarchy"/>
    <dgm:cxn modelId="{DAEE4896-B4F9-41F1-83BF-63595A6B47DE}" type="presParOf" srcId="{75D69E36-A319-4BBD-A719-12F4894E81A1}" destId="{87CD54FE-27D1-4F6E-A4C8-77A22F810D9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9B060-3848-40DC-9432-726D3D871D0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105F82-BFBA-4D30-95E0-AEEBB239697C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</a:rPr>
            <a:t>Пояснительная записка</a:t>
          </a:r>
          <a:endParaRPr lang="ru-RU" sz="2400" b="1" dirty="0">
            <a:solidFill>
              <a:srgbClr val="006600"/>
            </a:solidFill>
          </a:endParaRPr>
        </a:p>
      </dgm:t>
    </dgm:pt>
    <dgm:pt modelId="{45F40CB3-BE7D-402F-9B92-34959BAB267E}" type="parTrans" cxnId="{9016383A-2F52-4309-8429-D978B53A846E}">
      <dgm:prSet/>
      <dgm:spPr/>
      <dgm:t>
        <a:bodyPr/>
        <a:lstStyle/>
        <a:p>
          <a:endParaRPr lang="ru-RU"/>
        </a:p>
      </dgm:t>
    </dgm:pt>
    <dgm:pt modelId="{6C5D14E0-FC70-4B32-8300-AF331273C432}" type="sibTrans" cxnId="{9016383A-2F52-4309-8429-D978B53A846E}">
      <dgm:prSet/>
      <dgm:spPr/>
      <dgm:t>
        <a:bodyPr/>
        <a:lstStyle/>
        <a:p>
          <a:endParaRPr lang="ru-RU"/>
        </a:p>
      </dgm:t>
    </dgm:pt>
    <dgm:pt modelId="{159E0221-BB54-4C6F-8CAD-8BAF215C8F6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</a:rPr>
            <a:t>Цели и задачи деятельности</a:t>
          </a:r>
          <a:endParaRPr lang="ru-RU" sz="2400" b="1" dirty="0">
            <a:solidFill>
              <a:srgbClr val="006600"/>
            </a:solidFill>
          </a:endParaRPr>
        </a:p>
      </dgm:t>
    </dgm:pt>
    <dgm:pt modelId="{0970A5ED-7FF8-4D2A-B3D8-1A588352BB3C}" type="parTrans" cxnId="{9B4AAC24-1D0E-4436-A502-F83AD49BFEF3}">
      <dgm:prSet/>
      <dgm:spPr/>
      <dgm:t>
        <a:bodyPr/>
        <a:lstStyle/>
        <a:p>
          <a:endParaRPr lang="ru-RU"/>
        </a:p>
      </dgm:t>
    </dgm:pt>
    <dgm:pt modelId="{5ECA01A9-4653-436C-A555-39DAF499146B}" type="sibTrans" cxnId="{9B4AAC24-1D0E-4436-A502-F83AD49BFEF3}">
      <dgm:prSet/>
      <dgm:spPr/>
      <dgm:t>
        <a:bodyPr/>
        <a:lstStyle/>
        <a:p>
          <a:endParaRPr lang="ru-RU"/>
        </a:p>
      </dgm:t>
    </dgm:pt>
    <dgm:pt modelId="{DA0AD208-BC0B-4D91-AFE1-4CD74500C70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</a:rPr>
            <a:t>Принципы и подходы к формированию Программы </a:t>
          </a:r>
          <a:endParaRPr lang="ru-RU" sz="2400" b="1" dirty="0">
            <a:solidFill>
              <a:srgbClr val="006600"/>
            </a:solidFill>
          </a:endParaRPr>
        </a:p>
      </dgm:t>
    </dgm:pt>
    <dgm:pt modelId="{F6733430-65A8-4463-80FB-F4B42AE0C1BB}" type="parTrans" cxnId="{72DA54EC-EDD1-40A1-90C5-D11E63B68DF6}">
      <dgm:prSet/>
      <dgm:spPr/>
      <dgm:t>
        <a:bodyPr/>
        <a:lstStyle/>
        <a:p>
          <a:endParaRPr lang="ru-RU"/>
        </a:p>
      </dgm:t>
    </dgm:pt>
    <dgm:pt modelId="{D18D6BA1-02AA-429F-AA33-6DDFAABAB07B}" type="sibTrans" cxnId="{72DA54EC-EDD1-40A1-90C5-D11E63B68DF6}">
      <dgm:prSet/>
      <dgm:spPr/>
      <dgm:t>
        <a:bodyPr/>
        <a:lstStyle/>
        <a:p>
          <a:endParaRPr lang="ru-RU"/>
        </a:p>
      </dgm:t>
    </dgm:pt>
    <dgm:pt modelId="{17DC5C72-86AD-429C-B4AA-D173D18DAD43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</a:rPr>
            <a:t>Значимые характеристики реализации Программы</a:t>
          </a:r>
          <a:endParaRPr lang="ru-RU" sz="2400" b="1" dirty="0">
            <a:solidFill>
              <a:srgbClr val="006600"/>
            </a:solidFill>
          </a:endParaRPr>
        </a:p>
      </dgm:t>
    </dgm:pt>
    <dgm:pt modelId="{351DB8E8-18FB-4047-9667-16FB6C203E62}" type="parTrans" cxnId="{A9EB6BA3-0968-45F8-B41A-E4666B9FE90A}">
      <dgm:prSet/>
      <dgm:spPr/>
      <dgm:t>
        <a:bodyPr/>
        <a:lstStyle/>
        <a:p>
          <a:endParaRPr lang="ru-RU"/>
        </a:p>
      </dgm:t>
    </dgm:pt>
    <dgm:pt modelId="{442F78EA-3E46-4288-9023-D62CC5C95F0E}" type="sibTrans" cxnId="{A9EB6BA3-0968-45F8-B41A-E4666B9FE90A}">
      <dgm:prSet/>
      <dgm:spPr/>
      <dgm:t>
        <a:bodyPr/>
        <a:lstStyle/>
        <a:p>
          <a:endParaRPr lang="ru-RU"/>
        </a:p>
      </dgm:t>
    </dgm:pt>
    <dgm:pt modelId="{48A21133-CA1E-4470-BAFE-7704805D0048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</a:rPr>
            <a:t>Планируемые результаты освоения Программы</a:t>
          </a:r>
          <a:endParaRPr lang="ru-RU" sz="2400" b="1" dirty="0">
            <a:solidFill>
              <a:srgbClr val="006600"/>
            </a:solidFill>
          </a:endParaRPr>
        </a:p>
      </dgm:t>
    </dgm:pt>
    <dgm:pt modelId="{A955AC69-3D73-4468-AD37-F39B1FD4E37A}" type="parTrans" cxnId="{A997CA9D-1EAB-456F-B2FF-D92BF4974E57}">
      <dgm:prSet/>
      <dgm:spPr/>
      <dgm:t>
        <a:bodyPr/>
        <a:lstStyle/>
        <a:p>
          <a:endParaRPr lang="ru-RU"/>
        </a:p>
      </dgm:t>
    </dgm:pt>
    <dgm:pt modelId="{4BB79AB0-BF60-4AE7-AE8A-7962BA3EF2F3}" type="sibTrans" cxnId="{A997CA9D-1EAB-456F-B2FF-D92BF4974E57}">
      <dgm:prSet/>
      <dgm:spPr/>
      <dgm:t>
        <a:bodyPr/>
        <a:lstStyle/>
        <a:p>
          <a:endParaRPr lang="ru-RU"/>
        </a:p>
      </dgm:t>
    </dgm:pt>
    <dgm:pt modelId="{B0B37845-B0D0-4FD9-80FD-621865040AF7}" type="pres">
      <dgm:prSet presAssocID="{0799B060-3848-40DC-9432-726D3D871D0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AD03573-888E-406C-B74D-BBA23D35596F}" type="pres">
      <dgm:prSet presAssocID="{0799B060-3848-40DC-9432-726D3D871D00}" presName="pyramid" presStyleLbl="node1" presStyleIdx="0" presStyleCnt="1" custLinFactNeighborX="-15469" custLinFactNeighborY="1538"/>
      <dgm:spPr>
        <a:solidFill>
          <a:schemeClr val="accent3">
            <a:lumMod val="75000"/>
          </a:schemeClr>
        </a:solidFill>
        <a:ln>
          <a:solidFill>
            <a:srgbClr val="006600"/>
          </a:solidFill>
        </a:ln>
      </dgm:spPr>
    </dgm:pt>
    <dgm:pt modelId="{699A3C20-3EB9-428B-B1C7-A745DD46D8C3}" type="pres">
      <dgm:prSet presAssocID="{0799B060-3848-40DC-9432-726D3D871D00}" presName="theList" presStyleCnt="0"/>
      <dgm:spPr/>
    </dgm:pt>
    <dgm:pt modelId="{0CECD5D0-2D4D-467B-A6A7-E4EB70EDBACD}" type="pres">
      <dgm:prSet presAssocID="{3A105F82-BFBA-4D30-95E0-AEEBB239697C}" presName="aNode" presStyleLbl="fgAcc1" presStyleIdx="0" presStyleCnt="5" custScaleX="136500" custScaleY="69550" custLinFactY="-4660" custLinFactNeighborX="53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14258-4E3B-4333-9DDB-6E9E2C4E86E4}" type="pres">
      <dgm:prSet presAssocID="{3A105F82-BFBA-4D30-95E0-AEEBB239697C}" presName="aSpace" presStyleCnt="0"/>
      <dgm:spPr/>
    </dgm:pt>
    <dgm:pt modelId="{7FA16034-34AE-4290-B807-A2072B5E10DC}" type="pres">
      <dgm:prSet presAssocID="{159E0221-BB54-4C6F-8CAD-8BAF215C8F6B}" presName="aNode" presStyleLbl="fgAcc1" presStyleIdx="1" presStyleCnt="5" custScaleX="178734" custScaleY="79513" custLinFactNeighborX="17387" custLinFactNeighborY="-40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46803-459E-4268-910B-CDEB0A88EBAD}" type="pres">
      <dgm:prSet presAssocID="{159E0221-BB54-4C6F-8CAD-8BAF215C8F6B}" presName="aSpace" presStyleCnt="0"/>
      <dgm:spPr/>
    </dgm:pt>
    <dgm:pt modelId="{B9711762-64D8-41A6-B3AA-A712E5BFFFE0}" type="pres">
      <dgm:prSet presAssocID="{DA0AD208-BC0B-4D91-AFE1-4CD74500C70B}" presName="aNode" presStyleLbl="fgAcc1" presStyleIdx="2" presStyleCnt="5" custScaleX="200265" custLinFactY="3336" custLinFactNeighborX="1684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65403-597E-4438-B0C3-6E25BCFA5E70}" type="pres">
      <dgm:prSet presAssocID="{DA0AD208-BC0B-4D91-AFE1-4CD74500C70B}" presName="aSpace" presStyleCnt="0"/>
      <dgm:spPr/>
    </dgm:pt>
    <dgm:pt modelId="{6FA92B4F-FFF3-43B6-BFF7-3092DD3B022F}" type="pres">
      <dgm:prSet presAssocID="{17DC5C72-86AD-429C-B4AA-D173D18DAD43}" presName="aNode" presStyleLbl="fgAcc1" presStyleIdx="3" presStyleCnt="5" custScaleX="238665" custLinFactY="32013" custLinFactNeighborX="1167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96F2A-2301-4910-B1A6-E2237967EE5F}" type="pres">
      <dgm:prSet presAssocID="{17DC5C72-86AD-429C-B4AA-D173D18DAD43}" presName="aSpace" presStyleCnt="0"/>
      <dgm:spPr/>
    </dgm:pt>
    <dgm:pt modelId="{4732FFFF-5F62-40A2-AAD9-3AEBE12BA172}" type="pres">
      <dgm:prSet presAssocID="{48A21133-CA1E-4470-BAFE-7704805D0048}" presName="aNode" presStyleLbl="fgAcc1" presStyleIdx="4" presStyleCnt="5" custScaleX="241943" custLinFactY="54201" custLinFactNeighborX="1267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D2026-A03E-480D-9B30-6EDD1B3C5A02}" type="pres">
      <dgm:prSet presAssocID="{48A21133-CA1E-4470-BAFE-7704805D0048}" presName="aSpace" presStyleCnt="0"/>
      <dgm:spPr/>
    </dgm:pt>
  </dgm:ptLst>
  <dgm:cxnLst>
    <dgm:cxn modelId="{9016383A-2F52-4309-8429-D978B53A846E}" srcId="{0799B060-3848-40DC-9432-726D3D871D00}" destId="{3A105F82-BFBA-4D30-95E0-AEEBB239697C}" srcOrd="0" destOrd="0" parTransId="{45F40CB3-BE7D-402F-9B92-34959BAB267E}" sibTransId="{6C5D14E0-FC70-4B32-8300-AF331273C432}"/>
    <dgm:cxn modelId="{74351B58-89B5-4DF8-BE93-44EEE32BDD79}" type="presOf" srcId="{3A105F82-BFBA-4D30-95E0-AEEBB239697C}" destId="{0CECD5D0-2D4D-467B-A6A7-E4EB70EDBACD}" srcOrd="0" destOrd="0" presId="urn:microsoft.com/office/officeart/2005/8/layout/pyramid2"/>
    <dgm:cxn modelId="{B4B25B65-0AD3-4D83-99AB-73D38C632A0D}" type="presOf" srcId="{159E0221-BB54-4C6F-8CAD-8BAF215C8F6B}" destId="{7FA16034-34AE-4290-B807-A2072B5E10DC}" srcOrd="0" destOrd="0" presId="urn:microsoft.com/office/officeart/2005/8/layout/pyramid2"/>
    <dgm:cxn modelId="{A9EB6BA3-0968-45F8-B41A-E4666B9FE90A}" srcId="{0799B060-3848-40DC-9432-726D3D871D00}" destId="{17DC5C72-86AD-429C-B4AA-D173D18DAD43}" srcOrd="3" destOrd="0" parTransId="{351DB8E8-18FB-4047-9667-16FB6C203E62}" sibTransId="{442F78EA-3E46-4288-9023-D62CC5C95F0E}"/>
    <dgm:cxn modelId="{26A04B84-70EB-4777-A638-1991AFDA78F3}" type="presOf" srcId="{0799B060-3848-40DC-9432-726D3D871D00}" destId="{B0B37845-B0D0-4FD9-80FD-621865040AF7}" srcOrd="0" destOrd="0" presId="urn:microsoft.com/office/officeart/2005/8/layout/pyramid2"/>
    <dgm:cxn modelId="{BDEEA838-29DD-4C62-BC25-B2993B682C4C}" type="presOf" srcId="{48A21133-CA1E-4470-BAFE-7704805D0048}" destId="{4732FFFF-5F62-40A2-AAD9-3AEBE12BA172}" srcOrd="0" destOrd="0" presId="urn:microsoft.com/office/officeart/2005/8/layout/pyramid2"/>
    <dgm:cxn modelId="{9B9BF89A-D37A-4F70-A035-6647C05B4F2D}" type="presOf" srcId="{17DC5C72-86AD-429C-B4AA-D173D18DAD43}" destId="{6FA92B4F-FFF3-43B6-BFF7-3092DD3B022F}" srcOrd="0" destOrd="0" presId="urn:microsoft.com/office/officeart/2005/8/layout/pyramid2"/>
    <dgm:cxn modelId="{72DA54EC-EDD1-40A1-90C5-D11E63B68DF6}" srcId="{0799B060-3848-40DC-9432-726D3D871D00}" destId="{DA0AD208-BC0B-4D91-AFE1-4CD74500C70B}" srcOrd="2" destOrd="0" parTransId="{F6733430-65A8-4463-80FB-F4B42AE0C1BB}" sibTransId="{D18D6BA1-02AA-429F-AA33-6DDFAABAB07B}"/>
    <dgm:cxn modelId="{18867487-052B-42B7-BF45-93D72D417AF7}" type="presOf" srcId="{DA0AD208-BC0B-4D91-AFE1-4CD74500C70B}" destId="{B9711762-64D8-41A6-B3AA-A712E5BFFFE0}" srcOrd="0" destOrd="0" presId="urn:microsoft.com/office/officeart/2005/8/layout/pyramid2"/>
    <dgm:cxn modelId="{A997CA9D-1EAB-456F-B2FF-D92BF4974E57}" srcId="{0799B060-3848-40DC-9432-726D3D871D00}" destId="{48A21133-CA1E-4470-BAFE-7704805D0048}" srcOrd="4" destOrd="0" parTransId="{A955AC69-3D73-4468-AD37-F39B1FD4E37A}" sibTransId="{4BB79AB0-BF60-4AE7-AE8A-7962BA3EF2F3}"/>
    <dgm:cxn modelId="{9B4AAC24-1D0E-4436-A502-F83AD49BFEF3}" srcId="{0799B060-3848-40DC-9432-726D3D871D00}" destId="{159E0221-BB54-4C6F-8CAD-8BAF215C8F6B}" srcOrd="1" destOrd="0" parTransId="{0970A5ED-7FF8-4D2A-B3D8-1A588352BB3C}" sibTransId="{5ECA01A9-4653-436C-A555-39DAF499146B}"/>
    <dgm:cxn modelId="{B18EF5D5-B21D-4B1D-9977-825F43257261}" type="presParOf" srcId="{B0B37845-B0D0-4FD9-80FD-621865040AF7}" destId="{FAD03573-888E-406C-B74D-BBA23D35596F}" srcOrd="0" destOrd="0" presId="urn:microsoft.com/office/officeart/2005/8/layout/pyramid2"/>
    <dgm:cxn modelId="{BDAA9D19-D0C5-413C-BA5D-D829C317129F}" type="presParOf" srcId="{B0B37845-B0D0-4FD9-80FD-621865040AF7}" destId="{699A3C20-3EB9-428B-B1C7-A745DD46D8C3}" srcOrd="1" destOrd="0" presId="urn:microsoft.com/office/officeart/2005/8/layout/pyramid2"/>
    <dgm:cxn modelId="{02A594C9-ED89-4D93-B167-A215DAE4B6F0}" type="presParOf" srcId="{699A3C20-3EB9-428B-B1C7-A745DD46D8C3}" destId="{0CECD5D0-2D4D-467B-A6A7-E4EB70EDBACD}" srcOrd="0" destOrd="0" presId="urn:microsoft.com/office/officeart/2005/8/layout/pyramid2"/>
    <dgm:cxn modelId="{C4523096-5420-4202-8C9F-67AA5A1D1880}" type="presParOf" srcId="{699A3C20-3EB9-428B-B1C7-A745DD46D8C3}" destId="{7F114258-4E3B-4333-9DDB-6E9E2C4E86E4}" srcOrd="1" destOrd="0" presId="urn:microsoft.com/office/officeart/2005/8/layout/pyramid2"/>
    <dgm:cxn modelId="{0ED5FF79-20CB-4F2A-B561-D3B63E444DC1}" type="presParOf" srcId="{699A3C20-3EB9-428B-B1C7-A745DD46D8C3}" destId="{7FA16034-34AE-4290-B807-A2072B5E10DC}" srcOrd="2" destOrd="0" presId="urn:microsoft.com/office/officeart/2005/8/layout/pyramid2"/>
    <dgm:cxn modelId="{C0E0F00F-D9E9-44E1-A4F3-FAAFBDCF081D}" type="presParOf" srcId="{699A3C20-3EB9-428B-B1C7-A745DD46D8C3}" destId="{7E046803-459E-4268-910B-CDEB0A88EBAD}" srcOrd="3" destOrd="0" presId="urn:microsoft.com/office/officeart/2005/8/layout/pyramid2"/>
    <dgm:cxn modelId="{4670FF0F-6075-4F23-8C5D-78CB2D7B2F82}" type="presParOf" srcId="{699A3C20-3EB9-428B-B1C7-A745DD46D8C3}" destId="{B9711762-64D8-41A6-B3AA-A712E5BFFFE0}" srcOrd="4" destOrd="0" presId="urn:microsoft.com/office/officeart/2005/8/layout/pyramid2"/>
    <dgm:cxn modelId="{A5E86EB9-B081-48B4-A95B-8A9BE964911A}" type="presParOf" srcId="{699A3C20-3EB9-428B-B1C7-A745DD46D8C3}" destId="{35A65403-597E-4438-B0C3-6E25BCFA5E70}" srcOrd="5" destOrd="0" presId="urn:microsoft.com/office/officeart/2005/8/layout/pyramid2"/>
    <dgm:cxn modelId="{913B1524-A21A-4F72-8730-BA26B2736D83}" type="presParOf" srcId="{699A3C20-3EB9-428B-B1C7-A745DD46D8C3}" destId="{6FA92B4F-FFF3-43B6-BFF7-3092DD3B022F}" srcOrd="6" destOrd="0" presId="urn:microsoft.com/office/officeart/2005/8/layout/pyramid2"/>
    <dgm:cxn modelId="{3D5AE5EE-D52F-464E-AF50-E297B305DEA9}" type="presParOf" srcId="{699A3C20-3EB9-428B-B1C7-A745DD46D8C3}" destId="{EC496F2A-2301-4910-B1A6-E2237967EE5F}" srcOrd="7" destOrd="0" presId="urn:microsoft.com/office/officeart/2005/8/layout/pyramid2"/>
    <dgm:cxn modelId="{8854F55D-2071-4EB4-B5E2-0D9757CFED76}" type="presParOf" srcId="{699A3C20-3EB9-428B-B1C7-A745DD46D8C3}" destId="{4732FFFF-5F62-40A2-AAD9-3AEBE12BA172}" srcOrd="8" destOrd="0" presId="urn:microsoft.com/office/officeart/2005/8/layout/pyramid2"/>
    <dgm:cxn modelId="{1E5AE335-3D2F-4F36-977B-4D5FD222E210}" type="presParOf" srcId="{699A3C20-3EB9-428B-B1C7-A745DD46D8C3}" destId="{972D2026-A03E-480D-9B30-6EDD1B3C5A0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99B060-3848-40DC-9432-726D3D871D0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105F82-BFBA-4D30-95E0-AEEBB239697C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Описание образовательной деятельности в соответствии с направлениями развития ребенка, представленными в пяти образовательных областях</a:t>
          </a:r>
          <a:endParaRPr lang="ru-RU" sz="2000" b="1" dirty="0">
            <a:solidFill>
              <a:srgbClr val="006600"/>
            </a:solidFill>
          </a:endParaRPr>
        </a:p>
      </dgm:t>
    </dgm:pt>
    <dgm:pt modelId="{45F40CB3-BE7D-402F-9B92-34959BAB267E}" type="parTrans" cxnId="{9016383A-2F52-4309-8429-D978B53A846E}">
      <dgm:prSet/>
      <dgm:spPr/>
      <dgm:t>
        <a:bodyPr/>
        <a:lstStyle/>
        <a:p>
          <a:endParaRPr lang="ru-RU"/>
        </a:p>
      </dgm:t>
    </dgm:pt>
    <dgm:pt modelId="{6C5D14E0-FC70-4B32-8300-AF331273C432}" type="sibTrans" cxnId="{9016383A-2F52-4309-8429-D978B53A846E}">
      <dgm:prSet/>
      <dgm:spPr/>
      <dgm:t>
        <a:bodyPr/>
        <a:lstStyle/>
        <a:p>
          <a:endParaRPr lang="ru-RU"/>
        </a:p>
      </dgm:t>
    </dgm:pt>
    <dgm:pt modelId="{159E0221-BB54-4C6F-8CAD-8BAF215C8F6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Особенности образовательной деятельности разных видов и культурных практик</a:t>
          </a:r>
          <a:endParaRPr lang="ru-RU" sz="2000" b="1" dirty="0">
            <a:solidFill>
              <a:srgbClr val="006600"/>
            </a:solidFill>
          </a:endParaRPr>
        </a:p>
      </dgm:t>
    </dgm:pt>
    <dgm:pt modelId="{0970A5ED-7FF8-4D2A-B3D8-1A588352BB3C}" type="parTrans" cxnId="{9B4AAC24-1D0E-4436-A502-F83AD49BFEF3}">
      <dgm:prSet/>
      <dgm:spPr/>
      <dgm:t>
        <a:bodyPr/>
        <a:lstStyle/>
        <a:p>
          <a:endParaRPr lang="ru-RU"/>
        </a:p>
      </dgm:t>
    </dgm:pt>
    <dgm:pt modelId="{5ECA01A9-4653-436C-A555-39DAF499146B}" type="sibTrans" cxnId="{9B4AAC24-1D0E-4436-A502-F83AD49BFEF3}">
      <dgm:prSet/>
      <dgm:spPr/>
      <dgm:t>
        <a:bodyPr/>
        <a:lstStyle/>
        <a:p>
          <a:endParaRPr lang="ru-RU"/>
        </a:p>
      </dgm:t>
    </dgm:pt>
    <dgm:pt modelId="{DA0AD208-BC0B-4D91-AFE1-4CD74500C70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Способы и направления поддержки детской инициативы</a:t>
          </a:r>
          <a:endParaRPr lang="ru-RU" sz="2000" b="1" dirty="0">
            <a:solidFill>
              <a:srgbClr val="006600"/>
            </a:solidFill>
          </a:endParaRPr>
        </a:p>
      </dgm:t>
    </dgm:pt>
    <dgm:pt modelId="{F6733430-65A8-4463-80FB-F4B42AE0C1BB}" type="parTrans" cxnId="{72DA54EC-EDD1-40A1-90C5-D11E63B68DF6}">
      <dgm:prSet/>
      <dgm:spPr/>
      <dgm:t>
        <a:bodyPr/>
        <a:lstStyle/>
        <a:p>
          <a:endParaRPr lang="ru-RU"/>
        </a:p>
      </dgm:t>
    </dgm:pt>
    <dgm:pt modelId="{D18D6BA1-02AA-429F-AA33-6DDFAABAB07B}" type="sibTrans" cxnId="{72DA54EC-EDD1-40A1-90C5-D11E63B68DF6}">
      <dgm:prSet/>
      <dgm:spPr/>
      <dgm:t>
        <a:bodyPr/>
        <a:lstStyle/>
        <a:p>
          <a:endParaRPr lang="ru-RU"/>
        </a:p>
      </dgm:t>
    </dgm:pt>
    <dgm:pt modelId="{17DC5C72-86AD-429C-B4AA-D173D18DAD43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Особенности взаимодействия педагогического коллектива с семьями воспитанников</a:t>
          </a:r>
          <a:endParaRPr lang="ru-RU" sz="2000" b="1" dirty="0">
            <a:solidFill>
              <a:srgbClr val="006600"/>
            </a:solidFill>
          </a:endParaRPr>
        </a:p>
      </dgm:t>
    </dgm:pt>
    <dgm:pt modelId="{351DB8E8-18FB-4047-9667-16FB6C203E62}" type="parTrans" cxnId="{A9EB6BA3-0968-45F8-B41A-E4666B9FE90A}">
      <dgm:prSet/>
      <dgm:spPr/>
      <dgm:t>
        <a:bodyPr/>
        <a:lstStyle/>
        <a:p>
          <a:endParaRPr lang="ru-RU"/>
        </a:p>
      </dgm:t>
    </dgm:pt>
    <dgm:pt modelId="{442F78EA-3E46-4288-9023-D62CC5C95F0E}" type="sibTrans" cxnId="{A9EB6BA3-0968-45F8-B41A-E4666B9FE90A}">
      <dgm:prSet/>
      <dgm:spPr/>
      <dgm:t>
        <a:bodyPr/>
        <a:lstStyle/>
        <a:p>
          <a:endParaRPr lang="ru-RU"/>
        </a:p>
      </dgm:t>
    </dgm:pt>
    <dgm:pt modelId="{48A21133-CA1E-4470-BAFE-7704805D0048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Содержание коррекционно-развивающей работы с детьми с ОВЗ </a:t>
          </a:r>
          <a:endParaRPr lang="ru-RU" sz="2000" b="1" dirty="0">
            <a:solidFill>
              <a:srgbClr val="006600"/>
            </a:solidFill>
          </a:endParaRPr>
        </a:p>
      </dgm:t>
    </dgm:pt>
    <dgm:pt modelId="{A955AC69-3D73-4468-AD37-F39B1FD4E37A}" type="parTrans" cxnId="{A997CA9D-1EAB-456F-B2FF-D92BF4974E57}">
      <dgm:prSet/>
      <dgm:spPr/>
      <dgm:t>
        <a:bodyPr/>
        <a:lstStyle/>
        <a:p>
          <a:endParaRPr lang="ru-RU"/>
        </a:p>
      </dgm:t>
    </dgm:pt>
    <dgm:pt modelId="{4BB79AB0-BF60-4AE7-AE8A-7962BA3EF2F3}" type="sibTrans" cxnId="{A997CA9D-1EAB-456F-B2FF-D92BF4974E57}">
      <dgm:prSet/>
      <dgm:spPr/>
      <dgm:t>
        <a:bodyPr/>
        <a:lstStyle/>
        <a:p>
          <a:endParaRPr lang="ru-RU"/>
        </a:p>
      </dgm:t>
    </dgm:pt>
    <dgm:pt modelId="{B7DD7060-E086-4618-9D52-DCB2A7A9949D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b="1" dirty="0" smtClean="0">
              <a:solidFill>
                <a:srgbClr val="006600"/>
              </a:solidFill>
            </a:rPr>
            <a:t>Описание вариативных форм, способов, методов и средств реализации программы</a:t>
          </a:r>
          <a:endParaRPr lang="ru-RU" sz="2400" b="1" dirty="0">
            <a:solidFill>
              <a:srgbClr val="006600"/>
            </a:solidFill>
          </a:endParaRPr>
        </a:p>
      </dgm:t>
    </dgm:pt>
    <dgm:pt modelId="{E56C1838-AB56-44E5-8A55-492589A49400}" type="parTrans" cxnId="{9C2D24E4-6810-4447-8EAA-9C54FCF4772E}">
      <dgm:prSet/>
      <dgm:spPr/>
      <dgm:t>
        <a:bodyPr/>
        <a:lstStyle/>
        <a:p>
          <a:endParaRPr lang="ru-RU"/>
        </a:p>
      </dgm:t>
    </dgm:pt>
    <dgm:pt modelId="{1827A080-F88F-4D07-AF23-8598D545BC2E}" type="sibTrans" cxnId="{9C2D24E4-6810-4447-8EAA-9C54FCF4772E}">
      <dgm:prSet/>
      <dgm:spPr/>
      <dgm:t>
        <a:bodyPr/>
        <a:lstStyle/>
        <a:p>
          <a:endParaRPr lang="ru-RU"/>
        </a:p>
      </dgm:t>
    </dgm:pt>
    <dgm:pt modelId="{B0B37845-B0D0-4FD9-80FD-621865040AF7}" type="pres">
      <dgm:prSet presAssocID="{0799B060-3848-40DC-9432-726D3D871D0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AD03573-888E-406C-B74D-BBA23D35596F}" type="pres">
      <dgm:prSet presAssocID="{0799B060-3848-40DC-9432-726D3D871D00}" presName="pyramid" presStyleLbl="node1" presStyleIdx="0" presStyleCnt="1" custLinFactNeighborX="2621" custLinFactNeighborY="-100"/>
      <dgm:spPr>
        <a:solidFill>
          <a:schemeClr val="accent3">
            <a:lumMod val="75000"/>
          </a:schemeClr>
        </a:solidFill>
        <a:ln>
          <a:solidFill>
            <a:srgbClr val="006600"/>
          </a:solidFill>
        </a:ln>
      </dgm:spPr>
    </dgm:pt>
    <dgm:pt modelId="{699A3C20-3EB9-428B-B1C7-A745DD46D8C3}" type="pres">
      <dgm:prSet presAssocID="{0799B060-3848-40DC-9432-726D3D871D00}" presName="theList" presStyleCnt="0"/>
      <dgm:spPr/>
    </dgm:pt>
    <dgm:pt modelId="{0CECD5D0-2D4D-467B-A6A7-E4EB70EDBACD}" type="pres">
      <dgm:prSet presAssocID="{3A105F82-BFBA-4D30-95E0-AEEBB239697C}" presName="aNode" presStyleLbl="fgAcc1" presStyleIdx="0" presStyleCnt="6" custScaleX="167234" custScaleY="195607" custLinFactNeighborX="35284" custLinFactNeighborY="-20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14258-4E3B-4333-9DDB-6E9E2C4E86E4}" type="pres">
      <dgm:prSet presAssocID="{3A105F82-BFBA-4D30-95E0-AEEBB239697C}" presName="aSpace" presStyleCnt="0"/>
      <dgm:spPr/>
    </dgm:pt>
    <dgm:pt modelId="{7FA16034-34AE-4290-B807-A2072B5E10DC}" type="pres">
      <dgm:prSet presAssocID="{159E0221-BB54-4C6F-8CAD-8BAF215C8F6B}" presName="aNode" presStyleLbl="fgAcc1" presStyleIdx="1" presStyleCnt="6" custScaleX="193057" custScaleY="122947" custLinFactY="154467" custLinFactNeighborX="13729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46803-459E-4268-910B-CDEB0A88EBAD}" type="pres">
      <dgm:prSet presAssocID="{159E0221-BB54-4C6F-8CAD-8BAF215C8F6B}" presName="aSpace" presStyleCnt="0"/>
      <dgm:spPr/>
    </dgm:pt>
    <dgm:pt modelId="{B9711762-64D8-41A6-B3AA-A712E5BFFFE0}" type="pres">
      <dgm:prSet presAssocID="{DA0AD208-BC0B-4D91-AFE1-4CD74500C70B}" presName="aNode" presStyleLbl="fgAcc1" presStyleIdx="2" presStyleCnt="6" custScaleX="204817" custScaleY="100522" custLinFactY="177989" custLinFactNeighborX="1354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65403-597E-4438-B0C3-6E25BCFA5E70}" type="pres">
      <dgm:prSet presAssocID="{DA0AD208-BC0B-4D91-AFE1-4CD74500C70B}" presName="aSpace" presStyleCnt="0"/>
      <dgm:spPr/>
    </dgm:pt>
    <dgm:pt modelId="{6FA92B4F-FFF3-43B6-BFF7-3092DD3B022F}" type="pres">
      <dgm:prSet presAssocID="{17DC5C72-86AD-429C-B4AA-D173D18DAD43}" presName="aNode" presStyleLbl="fgAcc1" presStyleIdx="3" presStyleCnt="6" custScaleX="216740" custLinFactY="200000" custLinFactNeighborX="7157" custLinFactNeighborY="230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96F2A-2301-4910-B1A6-E2237967EE5F}" type="pres">
      <dgm:prSet presAssocID="{17DC5C72-86AD-429C-B4AA-D173D18DAD43}" presName="aSpace" presStyleCnt="0"/>
      <dgm:spPr/>
    </dgm:pt>
    <dgm:pt modelId="{4732FFFF-5F62-40A2-AAD9-3AEBE12BA172}" type="pres">
      <dgm:prSet presAssocID="{48A21133-CA1E-4470-BAFE-7704805D0048}" presName="aNode" presStyleLbl="fgAcc1" presStyleIdx="4" presStyleCnt="6" custScaleX="222534" custScaleY="96509" custLinFactY="207021" custLinFactNeighborX="-3669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D2026-A03E-480D-9B30-6EDD1B3C5A02}" type="pres">
      <dgm:prSet presAssocID="{48A21133-CA1E-4470-BAFE-7704805D0048}" presName="aSpace" presStyleCnt="0"/>
      <dgm:spPr/>
    </dgm:pt>
    <dgm:pt modelId="{0A08A36B-3024-4AA6-B4C2-52D50E88CF3D}" type="pres">
      <dgm:prSet presAssocID="{B7DD7060-E086-4618-9D52-DCB2A7A9949D}" presName="aNode" presStyleLbl="fgAcc1" presStyleIdx="5" presStyleCnt="6" custScaleX="182289" custScaleY="124064" custLinFactY="-400000" custLinFactNeighborX="25579" custLinFactNeighborY="-451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E5FCB-D41C-4275-A5A9-2C9A14383EB7}" type="pres">
      <dgm:prSet presAssocID="{B7DD7060-E086-4618-9D52-DCB2A7A9949D}" presName="aSpace" presStyleCnt="0"/>
      <dgm:spPr/>
    </dgm:pt>
  </dgm:ptLst>
  <dgm:cxnLst>
    <dgm:cxn modelId="{B96AABFD-8998-4EEB-B648-C903DB3260BF}" type="presOf" srcId="{DA0AD208-BC0B-4D91-AFE1-4CD74500C70B}" destId="{B9711762-64D8-41A6-B3AA-A712E5BFFFE0}" srcOrd="0" destOrd="0" presId="urn:microsoft.com/office/officeart/2005/8/layout/pyramid2"/>
    <dgm:cxn modelId="{0B1BA85C-8F74-4885-B47E-63D4C86D223A}" type="presOf" srcId="{B7DD7060-E086-4618-9D52-DCB2A7A9949D}" destId="{0A08A36B-3024-4AA6-B4C2-52D50E88CF3D}" srcOrd="0" destOrd="0" presId="urn:microsoft.com/office/officeart/2005/8/layout/pyramid2"/>
    <dgm:cxn modelId="{9C2D24E4-6810-4447-8EAA-9C54FCF4772E}" srcId="{0799B060-3848-40DC-9432-726D3D871D00}" destId="{B7DD7060-E086-4618-9D52-DCB2A7A9949D}" srcOrd="5" destOrd="0" parTransId="{E56C1838-AB56-44E5-8A55-492589A49400}" sibTransId="{1827A080-F88F-4D07-AF23-8598D545BC2E}"/>
    <dgm:cxn modelId="{72DA54EC-EDD1-40A1-90C5-D11E63B68DF6}" srcId="{0799B060-3848-40DC-9432-726D3D871D00}" destId="{DA0AD208-BC0B-4D91-AFE1-4CD74500C70B}" srcOrd="2" destOrd="0" parTransId="{F6733430-65A8-4463-80FB-F4B42AE0C1BB}" sibTransId="{D18D6BA1-02AA-429F-AA33-6DDFAABAB07B}"/>
    <dgm:cxn modelId="{31F50E42-D1B6-4F6F-BDE7-91AE0CB1E498}" type="presOf" srcId="{48A21133-CA1E-4470-BAFE-7704805D0048}" destId="{4732FFFF-5F62-40A2-AAD9-3AEBE12BA172}" srcOrd="0" destOrd="0" presId="urn:microsoft.com/office/officeart/2005/8/layout/pyramid2"/>
    <dgm:cxn modelId="{A9EB6BA3-0968-45F8-B41A-E4666B9FE90A}" srcId="{0799B060-3848-40DC-9432-726D3D871D00}" destId="{17DC5C72-86AD-429C-B4AA-D173D18DAD43}" srcOrd="3" destOrd="0" parTransId="{351DB8E8-18FB-4047-9667-16FB6C203E62}" sibTransId="{442F78EA-3E46-4288-9023-D62CC5C95F0E}"/>
    <dgm:cxn modelId="{9016383A-2F52-4309-8429-D978B53A846E}" srcId="{0799B060-3848-40DC-9432-726D3D871D00}" destId="{3A105F82-BFBA-4D30-95E0-AEEBB239697C}" srcOrd="0" destOrd="0" parTransId="{45F40CB3-BE7D-402F-9B92-34959BAB267E}" sibTransId="{6C5D14E0-FC70-4B32-8300-AF331273C432}"/>
    <dgm:cxn modelId="{9B4AAC24-1D0E-4436-A502-F83AD49BFEF3}" srcId="{0799B060-3848-40DC-9432-726D3D871D00}" destId="{159E0221-BB54-4C6F-8CAD-8BAF215C8F6B}" srcOrd="1" destOrd="0" parTransId="{0970A5ED-7FF8-4D2A-B3D8-1A588352BB3C}" sibTransId="{5ECA01A9-4653-436C-A555-39DAF499146B}"/>
    <dgm:cxn modelId="{D5FE293C-1CE0-4C90-A380-B4139303E359}" type="presOf" srcId="{159E0221-BB54-4C6F-8CAD-8BAF215C8F6B}" destId="{7FA16034-34AE-4290-B807-A2072B5E10DC}" srcOrd="0" destOrd="0" presId="urn:microsoft.com/office/officeart/2005/8/layout/pyramid2"/>
    <dgm:cxn modelId="{16D50AB4-6F6B-4E57-A85C-B8BE882F9909}" type="presOf" srcId="{3A105F82-BFBA-4D30-95E0-AEEBB239697C}" destId="{0CECD5D0-2D4D-467B-A6A7-E4EB70EDBACD}" srcOrd="0" destOrd="0" presId="urn:microsoft.com/office/officeart/2005/8/layout/pyramid2"/>
    <dgm:cxn modelId="{F7DF220B-22A6-45EF-BFE7-0C6C5C6754B1}" type="presOf" srcId="{17DC5C72-86AD-429C-B4AA-D173D18DAD43}" destId="{6FA92B4F-FFF3-43B6-BFF7-3092DD3B022F}" srcOrd="0" destOrd="0" presId="urn:microsoft.com/office/officeart/2005/8/layout/pyramid2"/>
    <dgm:cxn modelId="{A997CA9D-1EAB-456F-B2FF-D92BF4974E57}" srcId="{0799B060-3848-40DC-9432-726D3D871D00}" destId="{48A21133-CA1E-4470-BAFE-7704805D0048}" srcOrd="4" destOrd="0" parTransId="{A955AC69-3D73-4468-AD37-F39B1FD4E37A}" sibTransId="{4BB79AB0-BF60-4AE7-AE8A-7962BA3EF2F3}"/>
    <dgm:cxn modelId="{0B235C7E-50B1-48A3-9D15-5E9EFC31292F}" type="presOf" srcId="{0799B060-3848-40DC-9432-726D3D871D00}" destId="{B0B37845-B0D0-4FD9-80FD-621865040AF7}" srcOrd="0" destOrd="0" presId="urn:microsoft.com/office/officeart/2005/8/layout/pyramid2"/>
    <dgm:cxn modelId="{8624D969-15E1-4EBE-95C1-121F58AF1FA2}" type="presParOf" srcId="{B0B37845-B0D0-4FD9-80FD-621865040AF7}" destId="{FAD03573-888E-406C-B74D-BBA23D35596F}" srcOrd="0" destOrd="0" presId="urn:microsoft.com/office/officeart/2005/8/layout/pyramid2"/>
    <dgm:cxn modelId="{E94696BC-561D-400D-9525-0DC8CDE5A71C}" type="presParOf" srcId="{B0B37845-B0D0-4FD9-80FD-621865040AF7}" destId="{699A3C20-3EB9-428B-B1C7-A745DD46D8C3}" srcOrd="1" destOrd="0" presId="urn:microsoft.com/office/officeart/2005/8/layout/pyramid2"/>
    <dgm:cxn modelId="{90E106E2-DE1F-431D-BB80-C7F7C2570ED1}" type="presParOf" srcId="{699A3C20-3EB9-428B-B1C7-A745DD46D8C3}" destId="{0CECD5D0-2D4D-467B-A6A7-E4EB70EDBACD}" srcOrd="0" destOrd="0" presId="urn:microsoft.com/office/officeart/2005/8/layout/pyramid2"/>
    <dgm:cxn modelId="{6841E439-01C3-41BB-B973-27EA6631BE07}" type="presParOf" srcId="{699A3C20-3EB9-428B-B1C7-A745DD46D8C3}" destId="{7F114258-4E3B-4333-9DDB-6E9E2C4E86E4}" srcOrd="1" destOrd="0" presId="urn:microsoft.com/office/officeart/2005/8/layout/pyramid2"/>
    <dgm:cxn modelId="{F33FCA32-1DCE-46AB-A309-57A9788D6CB0}" type="presParOf" srcId="{699A3C20-3EB9-428B-B1C7-A745DD46D8C3}" destId="{7FA16034-34AE-4290-B807-A2072B5E10DC}" srcOrd="2" destOrd="0" presId="urn:microsoft.com/office/officeart/2005/8/layout/pyramid2"/>
    <dgm:cxn modelId="{FDA80383-42A9-4447-804F-9ECFE44898AB}" type="presParOf" srcId="{699A3C20-3EB9-428B-B1C7-A745DD46D8C3}" destId="{7E046803-459E-4268-910B-CDEB0A88EBAD}" srcOrd="3" destOrd="0" presId="urn:microsoft.com/office/officeart/2005/8/layout/pyramid2"/>
    <dgm:cxn modelId="{730018AF-2EE6-488A-B79B-663C7C058231}" type="presParOf" srcId="{699A3C20-3EB9-428B-B1C7-A745DD46D8C3}" destId="{B9711762-64D8-41A6-B3AA-A712E5BFFFE0}" srcOrd="4" destOrd="0" presId="urn:microsoft.com/office/officeart/2005/8/layout/pyramid2"/>
    <dgm:cxn modelId="{F8672C89-094A-4669-AD46-5AA21E30E381}" type="presParOf" srcId="{699A3C20-3EB9-428B-B1C7-A745DD46D8C3}" destId="{35A65403-597E-4438-B0C3-6E25BCFA5E70}" srcOrd="5" destOrd="0" presId="urn:microsoft.com/office/officeart/2005/8/layout/pyramid2"/>
    <dgm:cxn modelId="{42CF0248-BD2E-444C-89FD-ADB7D34BA386}" type="presParOf" srcId="{699A3C20-3EB9-428B-B1C7-A745DD46D8C3}" destId="{6FA92B4F-FFF3-43B6-BFF7-3092DD3B022F}" srcOrd="6" destOrd="0" presId="urn:microsoft.com/office/officeart/2005/8/layout/pyramid2"/>
    <dgm:cxn modelId="{809AC68E-F51D-4277-980D-41379E2A667E}" type="presParOf" srcId="{699A3C20-3EB9-428B-B1C7-A745DD46D8C3}" destId="{EC496F2A-2301-4910-B1A6-E2237967EE5F}" srcOrd="7" destOrd="0" presId="urn:microsoft.com/office/officeart/2005/8/layout/pyramid2"/>
    <dgm:cxn modelId="{CACB2922-D32E-4521-93B9-3E8FA3A095DB}" type="presParOf" srcId="{699A3C20-3EB9-428B-B1C7-A745DD46D8C3}" destId="{4732FFFF-5F62-40A2-AAD9-3AEBE12BA172}" srcOrd="8" destOrd="0" presId="urn:microsoft.com/office/officeart/2005/8/layout/pyramid2"/>
    <dgm:cxn modelId="{066EF76C-3F22-41FA-81DD-BD7195CC2024}" type="presParOf" srcId="{699A3C20-3EB9-428B-B1C7-A745DD46D8C3}" destId="{972D2026-A03E-480D-9B30-6EDD1B3C5A02}" srcOrd="9" destOrd="0" presId="urn:microsoft.com/office/officeart/2005/8/layout/pyramid2"/>
    <dgm:cxn modelId="{75D0601C-8451-40D1-A06F-239EA74AF29A}" type="presParOf" srcId="{699A3C20-3EB9-428B-B1C7-A745DD46D8C3}" destId="{0A08A36B-3024-4AA6-B4C2-52D50E88CF3D}" srcOrd="10" destOrd="0" presId="urn:microsoft.com/office/officeart/2005/8/layout/pyramid2"/>
    <dgm:cxn modelId="{9135A344-539C-4065-8D94-8A6273B7B917}" type="presParOf" srcId="{699A3C20-3EB9-428B-B1C7-A745DD46D8C3}" destId="{750E5FCB-D41C-4275-A5A9-2C9A14383EB7}" srcOrd="11" destOrd="0" presId="urn:microsoft.com/office/officeart/2005/8/layout/pyramid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99B060-3848-40DC-9432-726D3D871D0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105F82-BFBA-4D30-95E0-AEEBB239697C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Психолого-педагогические условия, обеспечивающие развитие ребёнка</a:t>
          </a:r>
          <a:endParaRPr lang="ru-RU" sz="2000" b="1" dirty="0">
            <a:solidFill>
              <a:srgbClr val="006600"/>
            </a:solidFill>
          </a:endParaRPr>
        </a:p>
      </dgm:t>
    </dgm:pt>
    <dgm:pt modelId="{45F40CB3-BE7D-402F-9B92-34959BAB267E}" type="parTrans" cxnId="{9016383A-2F52-4309-8429-D978B53A846E}">
      <dgm:prSet/>
      <dgm:spPr/>
      <dgm:t>
        <a:bodyPr/>
        <a:lstStyle/>
        <a:p>
          <a:endParaRPr lang="ru-RU"/>
        </a:p>
      </dgm:t>
    </dgm:pt>
    <dgm:pt modelId="{6C5D14E0-FC70-4B32-8300-AF331273C432}" type="sibTrans" cxnId="{9016383A-2F52-4309-8429-D978B53A846E}">
      <dgm:prSet/>
      <dgm:spPr/>
      <dgm:t>
        <a:bodyPr/>
        <a:lstStyle/>
        <a:p>
          <a:endParaRPr lang="ru-RU"/>
        </a:p>
      </dgm:t>
    </dgm:pt>
    <dgm:pt modelId="{159E0221-BB54-4C6F-8CAD-8BAF215C8F6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Кадровые условия реализации Программы</a:t>
          </a:r>
          <a:endParaRPr lang="ru-RU" sz="2000" b="1" dirty="0">
            <a:solidFill>
              <a:srgbClr val="006600"/>
            </a:solidFill>
          </a:endParaRPr>
        </a:p>
      </dgm:t>
    </dgm:pt>
    <dgm:pt modelId="{0970A5ED-7FF8-4D2A-B3D8-1A588352BB3C}" type="parTrans" cxnId="{9B4AAC24-1D0E-4436-A502-F83AD49BFEF3}">
      <dgm:prSet/>
      <dgm:spPr/>
      <dgm:t>
        <a:bodyPr/>
        <a:lstStyle/>
        <a:p>
          <a:endParaRPr lang="ru-RU"/>
        </a:p>
      </dgm:t>
    </dgm:pt>
    <dgm:pt modelId="{5ECA01A9-4653-436C-A555-39DAF499146B}" type="sibTrans" cxnId="{9B4AAC24-1D0E-4436-A502-F83AD49BFEF3}">
      <dgm:prSet/>
      <dgm:spPr/>
      <dgm:t>
        <a:bodyPr/>
        <a:lstStyle/>
        <a:p>
          <a:endParaRPr lang="ru-RU"/>
        </a:p>
      </dgm:t>
    </dgm:pt>
    <dgm:pt modelId="{DA0AD208-BC0B-4D91-AFE1-4CD74500C70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Материально-техническое обеспечение Программы</a:t>
          </a:r>
          <a:endParaRPr lang="ru-RU" sz="2000" b="1" dirty="0">
            <a:solidFill>
              <a:srgbClr val="006600"/>
            </a:solidFill>
          </a:endParaRPr>
        </a:p>
      </dgm:t>
    </dgm:pt>
    <dgm:pt modelId="{F6733430-65A8-4463-80FB-F4B42AE0C1BB}" type="parTrans" cxnId="{72DA54EC-EDD1-40A1-90C5-D11E63B68DF6}">
      <dgm:prSet/>
      <dgm:spPr/>
      <dgm:t>
        <a:bodyPr/>
        <a:lstStyle/>
        <a:p>
          <a:endParaRPr lang="ru-RU"/>
        </a:p>
      </dgm:t>
    </dgm:pt>
    <dgm:pt modelId="{D18D6BA1-02AA-429F-AA33-6DDFAABAB07B}" type="sibTrans" cxnId="{72DA54EC-EDD1-40A1-90C5-D11E63B68DF6}">
      <dgm:prSet/>
      <dgm:spPr/>
      <dgm:t>
        <a:bodyPr/>
        <a:lstStyle/>
        <a:p>
          <a:endParaRPr lang="ru-RU"/>
        </a:p>
      </dgm:t>
    </dgm:pt>
    <dgm:pt modelId="{17DC5C72-86AD-429C-B4AA-D173D18DAD43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Финансовые условия реализации Программы</a:t>
          </a:r>
          <a:endParaRPr lang="ru-RU" sz="2000" b="1" dirty="0">
            <a:solidFill>
              <a:srgbClr val="006600"/>
            </a:solidFill>
          </a:endParaRPr>
        </a:p>
      </dgm:t>
    </dgm:pt>
    <dgm:pt modelId="{351DB8E8-18FB-4047-9667-16FB6C203E62}" type="parTrans" cxnId="{A9EB6BA3-0968-45F8-B41A-E4666B9FE90A}">
      <dgm:prSet/>
      <dgm:spPr/>
      <dgm:t>
        <a:bodyPr/>
        <a:lstStyle/>
        <a:p>
          <a:endParaRPr lang="ru-RU"/>
        </a:p>
      </dgm:t>
    </dgm:pt>
    <dgm:pt modelId="{442F78EA-3E46-4288-9023-D62CC5C95F0E}" type="sibTrans" cxnId="{A9EB6BA3-0968-45F8-B41A-E4666B9FE90A}">
      <dgm:prSet/>
      <dgm:spPr/>
      <dgm:t>
        <a:bodyPr/>
        <a:lstStyle/>
        <a:p>
          <a:endParaRPr lang="ru-RU"/>
        </a:p>
      </dgm:t>
    </dgm:pt>
    <dgm:pt modelId="{48A21133-CA1E-4470-BAFE-7704805D0048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6600"/>
              </a:solidFill>
            </a:rPr>
            <a:t>Планирование образовательной деятельности</a:t>
          </a:r>
          <a:endParaRPr lang="ru-RU" sz="2000" b="1" dirty="0">
            <a:solidFill>
              <a:srgbClr val="006600"/>
            </a:solidFill>
          </a:endParaRPr>
        </a:p>
      </dgm:t>
    </dgm:pt>
    <dgm:pt modelId="{A955AC69-3D73-4468-AD37-F39B1FD4E37A}" type="parTrans" cxnId="{A997CA9D-1EAB-456F-B2FF-D92BF4974E57}">
      <dgm:prSet/>
      <dgm:spPr/>
      <dgm:t>
        <a:bodyPr/>
        <a:lstStyle/>
        <a:p>
          <a:endParaRPr lang="ru-RU"/>
        </a:p>
      </dgm:t>
    </dgm:pt>
    <dgm:pt modelId="{4BB79AB0-BF60-4AE7-AE8A-7962BA3EF2F3}" type="sibTrans" cxnId="{A997CA9D-1EAB-456F-B2FF-D92BF4974E57}">
      <dgm:prSet/>
      <dgm:spPr/>
      <dgm:t>
        <a:bodyPr/>
        <a:lstStyle/>
        <a:p>
          <a:endParaRPr lang="ru-RU"/>
        </a:p>
      </dgm:t>
    </dgm:pt>
    <dgm:pt modelId="{B7DD7060-E086-4618-9D52-DCB2A7A9949D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b="1" dirty="0" smtClean="0">
              <a:solidFill>
                <a:srgbClr val="006600"/>
              </a:solidFill>
            </a:rPr>
            <a:t>Организация  развивающей предметно-пространственной среды</a:t>
          </a:r>
          <a:endParaRPr lang="ru-RU" sz="2400" b="1" dirty="0">
            <a:solidFill>
              <a:srgbClr val="006600"/>
            </a:solidFill>
          </a:endParaRPr>
        </a:p>
      </dgm:t>
    </dgm:pt>
    <dgm:pt modelId="{E56C1838-AB56-44E5-8A55-492589A49400}" type="parTrans" cxnId="{9C2D24E4-6810-4447-8EAA-9C54FCF4772E}">
      <dgm:prSet/>
      <dgm:spPr/>
      <dgm:t>
        <a:bodyPr/>
        <a:lstStyle/>
        <a:p>
          <a:endParaRPr lang="ru-RU"/>
        </a:p>
      </dgm:t>
    </dgm:pt>
    <dgm:pt modelId="{1827A080-F88F-4D07-AF23-8598D545BC2E}" type="sibTrans" cxnId="{9C2D24E4-6810-4447-8EAA-9C54FCF4772E}">
      <dgm:prSet/>
      <dgm:spPr/>
      <dgm:t>
        <a:bodyPr/>
        <a:lstStyle/>
        <a:p>
          <a:endParaRPr lang="ru-RU"/>
        </a:p>
      </dgm:t>
    </dgm:pt>
    <dgm:pt modelId="{B0B37845-B0D0-4FD9-80FD-621865040AF7}" type="pres">
      <dgm:prSet presAssocID="{0799B060-3848-40DC-9432-726D3D871D0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AD03573-888E-406C-B74D-BBA23D35596F}" type="pres">
      <dgm:prSet presAssocID="{0799B060-3848-40DC-9432-726D3D871D00}" presName="pyramid" presStyleLbl="node1" presStyleIdx="0" presStyleCnt="1" custLinFactNeighborX="2621" custLinFactNeighborY="-100"/>
      <dgm:spPr>
        <a:solidFill>
          <a:schemeClr val="accent3">
            <a:lumMod val="75000"/>
          </a:schemeClr>
        </a:solidFill>
        <a:ln>
          <a:solidFill>
            <a:srgbClr val="006600"/>
          </a:solidFill>
        </a:ln>
      </dgm:spPr>
    </dgm:pt>
    <dgm:pt modelId="{699A3C20-3EB9-428B-B1C7-A745DD46D8C3}" type="pres">
      <dgm:prSet presAssocID="{0799B060-3848-40DC-9432-726D3D871D00}" presName="theList" presStyleCnt="0"/>
      <dgm:spPr/>
    </dgm:pt>
    <dgm:pt modelId="{0CECD5D0-2D4D-467B-A6A7-E4EB70EDBACD}" type="pres">
      <dgm:prSet presAssocID="{3A105F82-BFBA-4D30-95E0-AEEBB239697C}" presName="aNode" presStyleLbl="fgAcc1" presStyleIdx="0" presStyleCnt="6" custScaleX="163339" custScaleY="95427" custLinFactNeighborX="35284" custLinFactNeighborY="-20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14258-4E3B-4333-9DDB-6E9E2C4E86E4}" type="pres">
      <dgm:prSet presAssocID="{3A105F82-BFBA-4D30-95E0-AEEBB239697C}" presName="aSpace" presStyleCnt="0"/>
      <dgm:spPr/>
    </dgm:pt>
    <dgm:pt modelId="{7FA16034-34AE-4290-B807-A2072B5E10DC}" type="pres">
      <dgm:prSet presAssocID="{159E0221-BB54-4C6F-8CAD-8BAF215C8F6B}" presName="aNode" presStyleLbl="fgAcc1" presStyleIdx="1" presStyleCnt="6" custScaleX="184742" custScaleY="100326" custLinFactY="139478" custLinFactNeighborX="1443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46803-459E-4268-910B-CDEB0A88EBAD}" type="pres">
      <dgm:prSet presAssocID="{159E0221-BB54-4C6F-8CAD-8BAF215C8F6B}" presName="aSpace" presStyleCnt="0"/>
      <dgm:spPr/>
    </dgm:pt>
    <dgm:pt modelId="{B9711762-64D8-41A6-B3AA-A712E5BFFFE0}" type="pres">
      <dgm:prSet presAssocID="{DA0AD208-BC0B-4D91-AFE1-4CD74500C70B}" presName="aNode" presStyleLbl="fgAcc1" presStyleIdx="2" presStyleCnt="6" custScaleX="196352" custScaleY="100522" custLinFactY="163250" custLinFactNeighborX="6609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65403-597E-4438-B0C3-6E25BCFA5E70}" type="pres">
      <dgm:prSet presAssocID="{DA0AD208-BC0B-4D91-AFE1-4CD74500C70B}" presName="aSpace" presStyleCnt="0"/>
      <dgm:spPr/>
    </dgm:pt>
    <dgm:pt modelId="{6FA92B4F-FFF3-43B6-BFF7-3092DD3B022F}" type="pres">
      <dgm:prSet presAssocID="{17DC5C72-86AD-429C-B4AA-D173D18DAD43}" presName="aNode" presStyleLbl="fgAcc1" presStyleIdx="3" presStyleCnt="6" custScaleX="210398" custLinFactY="179204" custLinFactNeighborX="1947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96F2A-2301-4910-B1A6-E2237967EE5F}" type="pres">
      <dgm:prSet presAssocID="{17DC5C72-86AD-429C-B4AA-D173D18DAD43}" presName="aSpace" presStyleCnt="0"/>
      <dgm:spPr/>
    </dgm:pt>
    <dgm:pt modelId="{4732FFFF-5F62-40A2-AAD9-3AEBE12BA172}" type="pres">
      <dgm:prSet presAssocID="{48A21133-CA1E-4470-BAFE-7704805D0048}" presName="aNode" presStyleLbl="fgAcc1" presStyleIdx="4" presStyleCnt="6" custScaleX="222534" custScaleY="96509" custLinFactY="183553" custLinFactNeighborX="-307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D2026-A03E-480D-9B30-6EDD1B3C5A02}" type="pres">
      <dgm:prSet presAssocID="{48A21133-CA1E-4470-BAFE-7704805D0048}" presName="aSpace" presStyleCnt="0"/>
      <dgm:spPr/>
    </dgm:pt>
    <dgm:pt modelId="{0A08A36B-3024-4AA6-B4C2-52D50E88CF3D}" type="pres">
      <dgm:prSet presAssocID="{B7DD7060-E086-4618-9D52-DCB2A7A9949D}" presName="aNode" presStyleLbl="fgAcc1" presStyleIdx="5" presStyleCnt="6" custScaleX="174499" custScaleY="110499" custLinFactY="-364979" custLinFactNeighborX="19051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E5FCB-D41C-4275-A5A9-2C9A14383EB7}" type="pres">
      <dgm:prSet presAssocID="{B7DD7060-E086-4618-9D52-DCB2A7A9949D}" presName="aSpace" presStyleCnt="0"/>
      <dgm:spPr/>
    </dgm:pt>
  </dgm:ptLst>
  <dgm:cxnLst>
    <dgm:cxn modelId="{9016383A-2F52-4309-8429-D978B53A846E}" srcId="{0799B060-3848-40DC-9432-726D3D871D00}" destId="{3A105F82-BFBA-4D30-95E0-AEEBB239697C}" srcOrd="0" destOrd="0" parTransId="{45F40CB3-BE7D-402F-9B92-34959BAB267E}" sibTransId="{6C5D14E0-FC70-4B32-8300-AF331273C432}"/>
    <dgm:cxn modelId="{A9EB6BA3-0968-45F8-B41A-E4666B9FE90A}" srcId="{0799B060-3848-40DC-9432-726D3D871D00}" destId="{17DC5C72-86AD-429C-B4AA-D173D18DAD43}" srcOrd="3" destOrd="0" parTransId="{351DB8E8-18FB-4047-9667-16FB6C203E62}" sibTransId="{442F78EA-3E46-4288-9023-D62CC5C95F0E}"/>
    <dgm:cxn modelId="{8166B3B1-38CF-4725-8E2F-CEFF9FB1E5C5}" type="presOf" srcId="{0799B060-3848-40DC-9432-726D3D871D00}" destId="{B0B37845-B0D0-4FD9-80FD-621865040AF7}" srcOrd="0" destOrd="0" presId="urn:microsoft.com/office/officeart/2005/8/layout/pyramid2"/>
    <dgm:cxn modelId="{EB777EAC-F9C6-47F7-99E2-3F42A0C163F3}" type="presOf" srcId="{159E0221-BB54-4C6F-8CAD-8BAF215C8F6B}" destId="{7FA16034-34AE-4290-B807-A2072B5E10DC}" srcOrd="0" destOrd="0" presId="urn:microsoft.com/office/officeart/2005/8/layout/pyramid2"/>
    <dgm:cxn modelId="{C341CE65-E5D8-4E86-9279-E83D47BA03CE}" type="presOf" srcId="{3A105F82-BFBA-4D30-95E0-AEEBB239697C}" destId="{0CECD5D0-2D4D-467B-A6A7-E4EB70EDBACD}" srcOrd="0" destOrd="0" presId="urn:microsoft.com/office/officeart/2005/8/layout/pyramid2"/>
    <dgm:cxn modelId="{11F502D8-EE4C-44E7-B435-B4AF3A46871F}" type="presOf" srcId="{48A21133-CA1E-4470-BAFE-7704805D0048}" destId="{4732FFFF-5F62-40A2-AAD9-3AEBE12BA172}" srcOrd="0" destOrd="0" presId="urn:microsoft.com/office/officeart/2005/8/layout/pyramid2"/>
    <dgm:cxn modelId="{72DA54EC-EDD1-40A1-90C5-D11E63B68DF6}" srcId="{0799B060-3848-40DC-9432-726D3D871D00}" destId="{DA0AD208-BC0B-4D91-AFE1-4CD74500C70B}" srcOrd="2" destOrd="0" parTransId="{F6733430-65A8-4463-80FB-F4B42AE0C1BB}" sibTransId="{D18D6BA1-02AA-429F-AA33-6DDFAABAB07B}"/>
    <dgm:cxn modelId="{82CD0B90-6652-433D-BA8B-A8134A7C2E9A}" type="presOf" srcId="{17DC5C72-86AD-429C-B4AA-D173D18DAD43}" destId="{6FA92B4F-FFF3-43B6-BFF7-3092DD3B022F}" srcOrd="0" destOrd="0" presId="urn:microsoft.com/office/officeart/2005/8/layout/pyramid2"/>
    <dgm:cxn modelId="{9C2D24E4-6810-4447-8EAA-9C54FCF4772E}" srcId="{0799B060-3848-40DC-9432-726D3D871D00}" destId="{B7DD7060-E086-4618-9D52-DCB2A7A9949D}" srcOrd="5" destOrd="0" parTransId="{E56C1838-AB56-44E5-8A55-492589A49400}" sibTransId="{1827A080-F88F-4D07-AF23-8598D545BC2E}"/>
    <dgm:cxn modelId="{73364FFC-9D84-4320-BEB6-6687F1C7592C}" type="presOf" srcId="{DA0AD208-BC0B-4D91-AFE1-4CD74500C70B}" destId="{B9711762-64D8-41A6-B3AA-A712E5BFFFE0}" srcOrd="0" destOrd="0" presId="urn:microsoft.com/office/officeart/2005/8/layout/pyramid2"/>
    <dgm:cxn modelId="{3F970AD6-8A6A-4638-9FD4-C71DE6473EB7}" type="presOf" srcId="{B7DD7060-E086-4618-9D52-DCB2A7A9949D}" destId="{0A08A36B-3024-4AA6-B4C2-52D50E88CF3D}" srcOrd="0" destOrd="0" presId="urn:microsoft.com/office/officeart/2005/8/layout/pyramid2"/>
    <dgm:cxn modelId="{A997CA9D-1EAB-456F-B2FF-D92BF4974E57}" srcId="{0799B060-3848-40DC-9432-726D3D871D00}" destId="{48A21133-CA1E-4470-BAFE-7704805D0048}" srcOrd="4" destOrd="0" parTransId="{A955AC69-3D73-4468-AD37-F39B1FD4E37A}" sibTransId="{4BB79AB0-BF60-4AE7-AE8A-7962BA3EF2F3}"/>
    <dgm:cxn modelId="{9B4AAC24-1D0E-4436-A502-F83AD49BFEF3}" srcId="{0799B060-3848-40DC-9432-726D3D871D00}" destId="{159E0221-BB54-4C6F-8CAD-8BAF215C8F6B}" srcOrd="1" destOrd="0" parTransId="{0970A5ED-7FF8-4D2A-B3D8-1A588352BB3C}" sibTransId="{5ECA01A9-4653-436C-A555-39DAF499146B}"/>
    <dgm:cxn modelId="{3B306E30-890F-46AF-82BA-00F6D7E128BA}" type="presParOf" srcId="{B0B37845-B0D0-4FD9-80FD-621865040AF7}" destId="{FAD03573-888E-406C-B74D-BBA23D35596F}" srcOrd="0" destOrd="0" presId="urn:microsoft.com/office/officeart/2005/8/layout/pyramid2"/>
    <dgm:cxn modelId="{FCEC6ED7-1663-4ADF-B152-5A3AB621D632}" type="presParOf" srcId="{B0B37845-B0D0-4FD9-80FD-621865040AF7}" destId="{699A3C20-3EB9-428B-B1C7-A745DD46D8C3}" srcOrd="1" destOrd="0" presId="urn:microsoft.com/office/officeart/2005/8/layout/pyramid2"/>
    <dgm:cxn modelId="{6B5F78D8-A58C-4FB6-970D-64C7CDBE5BAA}" type="presParOf" srcId="{699A3C20-3EB9-428B-B1C7-A745DD46D8C3}" destId="{0CECD5D0-2D4D-467B-A6A7-E4EB70EDBACD}" srcOrd="0" destOrd="0" presId="urn:microsoft.com/office/officeart/2005/8/layout/pyramid2"/>
    <dgm:cxn modelId="{BF71C3C7-1543-445C-AF89-11802AB995E5}" type="presParOf" srcId="{699A3C20-3EB9-428B-B1C7-A745DD46D8C3}" destId="{7F114258-4E3B-4333-9DDB-6E9E2C4E86E4}" srcOrd="1" destOrd="0" presId="urn:microsoft.com/office/officeart/2005/8/layout/pyramid2"/>
    <dgm:cxn modelId="{FE6CAF13-295E-4F41-8B81-270322A273E3}" type="presParOf" srcId="{699A3C20-3EB9-428B-B1C7-A745DD46D8C3}" destId="{7FA16034-34AE-4290-B807-A2072B5E10DC}" srcOrd="2" destOrd="0" presId="urn:microsoft.com/office/officeart/2005/8/layout/pyramid2"/>
    <dgm:cxn modelId="{CEEDBC66-BAD3-4DDA-8874-898352706603}" type="presParOf" srcId="{699A3C20-3EB9-428B-B1C7-A745DD46D8C3}" destId="{7E046803-459E-4268-910B-CDEB0A88EBAD}" srcOrd="3" destOrd="0" presId="urn:microsoft.com/office/officeart/2005/8/layout/pyramid2"/>
    <dgm:cxn modelId="{3CB9B9C0-837E-457E-8EDF-772437682351}" type="presParOf" srcId="{699A3C20-3EB9-428B-B1C7-A745DD46D8C3}" destId="{B9711762-64D8-41A6-B3AA-A712E5BFFFE0}" srcOrd="4" destOrd="0" presId="urn:microsoft.com/office/officeart/2005/8/layout/pyramid2"/>
    <dgm:cxn modelId="{44DE1112-814E-44A3-912C-FF217C179EE8}" type="presParOf" srcId="{699A3C20-3EB9-428B-B1C7-A745DD46D8C3}" destId="{35A65403-597E-4438-B0C3-6E25BCFA5E70}" srcOrd="5" destOrd="0" presId="urn:microsoft.com/office/officeart/2005/8/layout/pyramid2"/>
    <dgm:cxn modelId="{F778BD5B-DCE2-416D-A670-E8FB5C167A93}" type="presParOf" srcId="{699A3C20-3EB9-428B-B1C7-A745DD46D8C3}" destId="{6FA92B4F-FFF3-43B6-BFF7-3092DD3B022F}" srcOrd="6" destOrd="0" presId="urn:microsoft.com/office/officeart/2005/8/layout/pyramid2"/>
    <dgm:cxn modelId="{27EE30BE-8195-4921-80B6-99582A30C654}" type="presParOf" srcId="{699A3C20-3EB9-428B-B1C7-A745DD46D8C3}" destId="{EC496F2A-2301-4910-B1A6-E2237967EE5F}" srcOrd="7" destOrd="0" presId="urn:microsoft.com/office/officeart/2005/8/layout/pyramid2"/>
    <dgm:cxn modelId="{624710D0-1F9A-4C53-A5DF-2326FE1EE0CC}" type="presParOf" srcId="{699A3C20-3EB9-428B-B1C7-A745DD46D8C3}" destId="{4732FFFF-5F62-40A2-AAD9-3AEBE12BA172}" srcOrd="8" destOrd="0" presId="urn:microsoft.com/office/officeart/2005/8/layout/pyramid2"/>
    <dgm:cxn modelId="{19FBB8F9-8663-4908-8FF5-9AE1D636D38B}" type="presParOf" srcId="{699A3C20-3EB9-428B-B1C7-A745DD46D8C3}" destId="{972D2026-A03E-480D-9B30-6EDD1B3C5A02}" srcOrd="9" destOrd="0" presId="urn:microsoft.com/office/officeart/2005/8/layout/pyramid2"/>
    <dgm:cxn modelId="{0B279C17-8EF8-4FB4-9076-47293F1EDDF7}" type="presParOf" srcId="{699A3C20-3EB9-428B-B1C7-A745DD46D8C3}" destId="{0A08A36B-3024-4AA6-B4C2-52D50E88CF3D}" srcOrd="10" destOrd="0" presId="urn:microsoft.com/office/officeart/2005/8/layout/pyramid2"/>
    <dgm:cxn modelId="{8978458B-E290-4DA8-9448-70A8A7058EBD}" type="presParOf" srcId="{699A3C20-3EB9-428B-B1C7-A745DD46D8C3}" destId="{750E5FCB-D41C-4275-A5A9-2C9A14383EB7}" srcOrd="11" destOrd="0" presId="urn:microsoft.com/office/officeart/2005/8/layout/pyramid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D95406-3D91-4B74-9AD3-3B03CBE2C06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39033D-77A5-473D-8A04-BE6937F05708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Участники образовательной деятельности: дети, родители (законные представители), педагогические работники ДОУ.</a:t>
          </a:r>
          <a:endParaRPr lang="ru-RU" sz="1600" b="1" dirty="0">
            <a:solidFill>
              <a:srgbClr val="006600"/>
            </a:solidFill>
          </a:endParaRPr>
        </a:p>
      </dgm:t>
    </dgm:pt>
    <dgm:pt modelId="{7D7D39D3-555B-4472-B6D5-3EA389128770}" type="parTrans" cxnId="{101310F9-1E93-4C1E-BE35-7B1C83856B32}">
      <dgm:prSet/>
      <dgm:spPr/>
      <dgm:t>
        <a:bodyPr/>
        <a:lstStyle/>
        <a:p>
          <a:endParaRPr lang="ru-RU"/>
        </a:p>
      </dgm:t>
    </dgm:pt>
    <dgm:pt modelId="{37DA8987-1676-4E5F-8B29-62EFC13173D6}" type="sibTrans" cxnId="{101310F9-1E93-4C1E-BE35-7B1C83856B3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48947541-9A81-4EBE-861D-6B6CFEB11E02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Образовательная деятельность строится на адекватных возрасту формах работы с детьми, при этом основной формой и ведущим видом деятельности является игра. </a:t>
          </a:r>
          <a:endParaRPr lang="ru-RU" sz="1400" b="1" dirty="0">
            <a:solidFill>
              <a:srgbClr val="006600"/>
            </a:solidFill>
          </a:endParaRPr>
        </a:p>
      </dgm:t>
    </dgm:pt>
    <dgm:pt modelId="{E2761F54-A5C0-41DD-8C88-B72C76B12AD1}" type="parTrans" cxnId="{8C7167E1-8C87-4018-97C5-B89C9996DBED}">
      <dgm:prSet/>
      <dgm:spPr/>
      <dgm:t>
        <a:bodyPr/>
        <a:lstStyle/>
        <a:p>
          <a:endParaRPr lang="ru-RU"/>
        </a:p>
      </dgm:t>
    </dgm:pt>
    <dgm:pt modelId="{D91E9966-400B-4B61-B5A8-9947A091E9EE}" type="sibTrans" cxnId="{8C7167E1-8C87-4018-97C5-B89C9996DBED}">
      <dgm:prSet/>
      <dgm:spPr/>
      <dgm:t>
        <a:bodyPr/>
        <a:lstStyle/>
        <a:p>
          <a:endParaRPr lang="ru-RU"/>
        </a:p>
      </dgm:t>
    </dgm:pt>
    <dgm:pt modelId="{7C683C4B-738E-4478-AEF1-9E72B44600B5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Содержание образовательной деятельности направлено на реализацию задач пяти образовательных областей: социально-коммуникативное, познавательное, речевое, художественно-эстетическое и физическое развитие обучающихся.</a:t>
          </a:r>
          <a:endParaRPr lang="ru-RU" sz="1400" b="1" dirty="0">
            <a:solidFill>
              <a:srgbClr val="006600"/>
            </a:solidFill>
          </a:endParaRPr>
        </a:p>
      </dgm:t>
    </dgm:pt>
    <dgm:pt modelId="{BF27D1CE-B1B5-4D92-9283-EF634B60FB66}" type="parTrans" cxnId="{177AEE97-CB41-4FAE-8ED9-08F9ED90342B}">
      <dgm:prSet/>
      <dgm:spPr/>
      <dgm:t>
        <a:bodyPr/>
        <a:lstStyle/>
        <a:p>
          <a:endParaRPr lang="ru-RU"/>
        </a:p>
      </dgm:t>
    </dgm:pt>
    <dgm:pt modelId="{272E10B3-2292-4946-89E1-F283952C45EF}" type="sibTrans" cxnId="{177AEE97-CB41-4FAE-8ED9-08F9ED90342B}">
      <dgm:prSet/>
      <dgm:spPr/>
      <dgm:t>
        <a:bodyPr/>
        <a:lstStyle/>
        <a:p>
          <a:endParaRPr lang="ru-RU"/>
        </a:p>
      </dgm:t>
    </dgm:pt>
    <dgm:pt modelId="{41617177-143E-49C7-BF48-00755C53DA23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Конкретное содержание образовательных областей зависит от возрастных и индивидуальных особенностей воспитанников и может реализовываться в различных видах деятельности: игровая, коммуникативная, познавательно-исследовательская, восприятие художественной литературы и фольклора, конструирование из разного материала, изобразительная, музыкальная, двигательная </a:t>
          </a:r>
          <a:endParaRPr lang="ru-RU" sz="1400" b="1" dirty="0">
            <a:solidFill>
              <a:srgbClr val="006600"/>
            </a:solidFill>
          </a:endParaRPr>
        </a:p>
      </dgm:t>
    </dgm:pt>
    <dgm:pt modelId="{B9214D77-9080-4CBB-92EB-46A20B40DA7E}" type="parTrans" cxnId="{089E3FD5-FD1E-4802-B65B-B6EDA4BC70F4}">
      <dgm:prSet/>
      <dgm:spPr/>
      <dgm:t>
        <a:bodyPr/>
        <a:lstStyle/>
        <a:p>
          <a:endParaRPr lang="ru-RU"/>
        </a:p>
      </dgm:t>
    </dgm:pt>
    <dgm:pt modelId="{F14D8473-BAD7-43AC-B8C0-09C2D7806E5A}" type="sibTrans" cxnId="{089E3FD5-FD1E-4802-B65B-B6EDA4BC70F4}">
      <dgm:prSet/>
      <dgm:spPr/>
      <dgm:t>
        <a:bodyPr/>
        <a:lstStyle/>
        <a:p>
          <a:endParaRPr lang="ru-RU"/>
        </a:p>
      </dgm:t>
    </dgm:pt>
    <dgm:pt modelId="{A46BDDC6-E138-4E5F-A166-B59E861DC9D5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sz="1400" b="1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Образовательная деятельность в ДОУ осуществляется на русском языке.</a:t>
          </a:r>
          <a:endParaRPr lang="ru-RU" sz="1400" b="1" dirty="0">
            <a:solidFill>
              <a:srgbClr val="006600"/>
            </a:solidFill>
            <a:latin typeface="Times New Roman" panose="02020603050405020304" pitchFamily="18" charset="0"/>
            <a:ea typeface="Arial Unicode MS" panose="020B0604020202020204" pitchFamily="34" charset="-128"/>
            <a:cs typeface="Times New Roman" panose="02020603050405020304" pitchFamily="18" charset="0"/>
          </a:endParaRPr>
        </a:p>
      </dgm:t>
    </dgm:pt>
    <dgm:pt modelId="{D6CDB844-B4CA-40C6-8FE5-FF1708689C4A}" type="parTrans" cxnId="{873C977E-646A-49EF-B717-CE05A9AED73B}">
      <dgm:prSet/>
      <dgm:spPr/>
      <dgm:t>
        <a:bodyPr/>
        <a:lstStyle/>
        <a:p>
          <a:endParaRPr lang="ru-RU"/>
        </a:p>
      </dgm:t>
    </dgm:pt>
    <dgm:pt modelId="{83ADD135-A037-4A65-A7F4-D41D2992EE60}" type="sibTrans" cxnId="{873C977E-646A-49EF-B717-CE05A9AED73B}">
      <dgm:prSet/>
      <dgm:spPr/>
      <dgm:t>
        <a:bodyPr/>
        <a:lstStyle/>
        <a:p>
          <a:endParaRPr lang="ru-RU"/>
        </a:p>
      </dgm:t>
    </dgm:pt>
    <dgm:pt modelId="{B88BA0A5-B338-4AE4-8A27-8C6DAFF5B6A9}" type="pres">
      <dgm:prSet presAssocID="{60D95406-3D91-4B74-9AD3-3B03CBE2C06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0A0ACF5-6570-4F82-B8D8-27405F53A491}" type="pres">
      <dgm:prSet presAssocID="{60D95406-3D91-4B74-9AD3-3B03CBE2C065}" presName="Name1" presStyleCnt="0"/>
      <dgm:spPr/>
    </dgm:pt>
    <dgm:pt modelId="{3CA8B185-189B-4CBF-9764-C082E0237E76}" type="pres">
      <dgm:prSet presAssocID="{60D95406-3D91-4B74-9AD3-3B03CBE2C065}" presName="cycle" presStyleCnt="0"/>
      <dgm:spPr/>
    </dgm:pt>
    <dgm:pt modelId="{8078E0DF-05A5-4D5A-AF19-9A67049F5E1B}" type="pres">
      <dgm:prSet presAssocID="{60D95406-3D91-4B74-9AD3-3B03CBE2C065}" presName="srcNode" presStyleLbl="node1" presStyleIdx="0" presStyleCnt="5"/>
      <dgm:spPr/>
    </dgm:pt>
    <dgm:pt modelId="{4E155AC4-98A0-41F2-896C-7BB41EA1A2D1}" type="pres">
      <dgm:prSet presAssocID="{60D95406-3D91-4B74-9AD3-3B03CBE2C065}" presName="conn" presStyleLbl="parChTrans1D2" presStyleIdx="0" presStyleCnt="1"/>
      <dgm:spPr/>
      <dgm:t>
        <a:bodyPr/>
        <a:lstStyle/>
        <a:p>
          <a:endParaRPr lang="ru-RU"/>
        </a:p>
      </dgm:t>
    </dgm:pt>
    <dgm:pt modelId="{B4DF2206-B3BA-4681-9BB6-7F180A6AB3B8}" type="pres">
      <dgm:prSet presAssocID="{60D95406-3D91-4B74-9AD3-3B03CBE2C065}" presName="extraNode" presStyleLbl="node1" presStyleIdx="0" presStyleCnt="5"/>
      <dgm:spPr/>
    </dgm:pt>
    <dgm:pt modelId="{0B9513BE-664D-44CA-9A91-8A9034D3C34D}" type="pres">
      <dgm:prSet presAssocID="{60D95406-3D91-4B74-9AD3-3B03CBE2C065}" presName="dstNode" presStyleLbl="node1" presStyleIdx="0" presStyleCnt="5"/>
      <dgm:spPr/>
    </dgm:pt>
    <dgm:pt modelId="{B565355D-D45A-4DE7-AD8E-E103CC91D024}" type="pres">
      <dgm:prSet presAssocID="{6039033D-77A5-473D-8A04-BE6937F05708}" presName="text_1" presStyleLbl="node1" presStyleIdx="0" presStyleCnt="5" custLinFactNeighborX="-120" custLinFactNeighborY="-13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9B45D-19C1-4C06-9B58-A78BE023375E}" type="pres">
      <dgm:prSet presAssocID="{6039033D-77A5-473D-8A04-BE6937F05708}" presName="accent_1" presStyleCnt="0"/>
      <dgm:spPr/>
    </dgm:pt>
    <dgm:pt modelId="{A19D83E0-60C9-420A-BA9A-960FD6F61A0E}" type="pres">
      <dgm:prSet presAssocID="{6039033D-77A5-473D-8A04-BE6937F05708}" presName="accentRepeatNode" presStyleLbl="solidFgAcc1" presStyleIdx="0" presStyleCnt="5" custLinFactNeighborX="-10181" custLinFactNeighborY="-9124"/>
      <dgm:spPr>
        <a:solidFill>
          <a:srgbClr val="FFCC66"/>
        </a:solidFill>
        <a:ln>
          <a:solidFill>
            <a:srgbClr val="006600"/>
          </a:solidFill>
        </a:ln>
      </dgm:spPr>
    </dgm:pt>
    <dgm:pt modelId="{0C490231-84C9-47B0-8D38-02EA459AC703}" type="pres">
      <dgm:prSet presAssocID="{A46BDDC6-E138-4E5F-A166-B59E861DC9D5}" presName="text_2" presStyleLbl="node1" presStyleIdx="1" presStyleCnt="5" custLinFactNeighborX="188" custLinFactNeighborY="-36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ADDCA-CD04-4DFE-967E-BDA29CDDC9C3}" type="pres">
      <dgm:prSet presAssocID="{A46BDDC6-E138-4E5F-A166-B59E861DC9D5}" presName="accent_2" presStyleCnt="0"/>
      <dgm:spPr/>
    </dgm:pt>
    <dgm:pt modelId="{0CF64AF7-77EF-4FC0-8057-621B2F90F136}" type="pres">
      <dgm:prSet presAssocID="{A46BDDC6-E138-4E5F-A166-B59E861DC9D5}" presName="accentRepeatNode" presStyleLbl="solidFgAcc1" presStyleIdx="1" presStyleCnt="5" custLinFactNeighborX="-25113" custLinFactNeighborY="-27341"/>
      <dgm:spPr>
        <a:solidFill>
          <a:srgbClr val="FF7C80"/>
        </a:solidFill>
        <a:ln>
          <a:solidFill>
            <a:srgbClr val="006600"/>
          </a:solidFill>
        </a:ln>
      </dgm:spPr>
    </dgm:pt>
    <dgm:pt modelId="{4BC487AE-4859-4463-BE79-2A7CD109B847}" type="pres">
      <dgm:prSet presAssocID="{48947541-9A81-4EBE-861D-6B6CFEB11E02}" presName="text_3" presStyleLbl="node1" presStyleIdx="2" presStyleCnt="5" custLinFactNeighborX="90" custLinFactNeighborY="-48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5B80B-8C06-4D9A-AE6F-18A00D041DA1}" type="pres">
      <dgm:prSet presAssocID="{48947541-9A81-4EBE-861D-6B6CFEB11E02}" presName="accent_3" presStyleCnt="0"/>
      <dgm:spPr/>
    </dgm:pt>
    <dgm:pt modelId="{587EA55A-1DE4-4CC5-893D-17FF554981A1}" type="pres">
      <dgm:prSet presAssocID="{48947541-9A81-4EBE-861D-6B6CFEB11E02}" presName="accentRepeatNode" presStyleLbl="solidFgAcc1" presStyleIdx="2" presStyleCnt="5" custLinFactNeighborX="-17271" custLinFactNeighborY="-37080"/>
      <dgm:spPr>
        <a:solidFill>
          <a:srgbClr val="66CCFF"/>
        </a:solidFill>
        <a:ln>
          <a:solidFill>
            <a:srgbClr val="006600"/>
          </a:solidFill>
        </a:ln>
      </dgm:spPr>
    </dgm:pt>
    <dgm:pt modelId="{561FAF70-6007-4F8B-84CC-C2582E9B7CB3}" type="pres">
      <dgm:prSet presAssocID="{7C683C4B-738E-4478-AEF1-9E72B44600B5}" presName="text_4" presStyleLbl="node1" presStyleIdx="3" presStyleCnt="5" custScaleY="136062" custLinFactNeighborX="1992" custLinFactNeighborY="-38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A2AB2-C3FE-455C-BF84-0DA58C004661}" type="pres">
      <dgm:prSet presAssocID="{7C683C4B-738E-4478-AEF1-9E72B44600B5}" presName="accent_4" presStyleCnt="0"/>
      <dgm:spPr/>
    </dgm:pt>
    <dgm:pt modelId="{9B800A22-B8DC-45A6-ACAA-1D832A44F472}" type="pres">
      <dgm:prSet presAssocID="{7C683C4B-738E-4478-AEF1-9E72B44600B5}" presName="accentRepeatNode" presStyleLbl="solidFgAcc1" presStyleIdx="3" presStyleCnt="5" custScaleX="103490" custScaleY="103489" custLinFactNeighborX="2068" custLinFactNeighborY="-36595"/>
      <dgm:spPr>
        <a:solidFill>
          <a:srgbClr val="CC99FF"/>
        </a:solidFill>
        <a:ln>
          <a:solidFill>
            <a:srgbClr val="006600"/>
          </a:solidFill>
        </a:ln>
      </dgm:spPr>
    </dgm:pt>
    <dgm:pt modelId="{62597960-C584-4CD6-95E6-0A7CB2DFE8F7}" type="pres">
      <dgm:prSet presAssocID="{41617177-143E-49C7-BF48-00755C53DA23}" presName="text_5" presStyleLbl="node1" presStyleIdx="4" presStyleCnt="5" custScaleX="102349" custScaleY="181605" custLinFactNeighborX="553" custLinFactNeighborY="-6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C7EBA-9A2C-46CA-AD6A-1F90F082F22A}" type="pres">
      <dgm:prSet presAssocID="{41617177-143E-49C7-BF48-00755C53DA23}" presName="accent_5" presStyleCnt="0"/>
      <dgm:spPr/>
    </dgm:pt>
    <dgm:pt modelId="{87CF635F-78BA-4C45-AB37-0D55A72A8436}" type="pres">
      <dgm:prSet presAssocID="{41617177-143E-49C7-BF48-00755C53DA23}" presName="accentRepeatNode" presStyleLbl="solidFgAcc1" presStyleIdx="4" presStyleCnt="5" custLinFactNeighborX="-14136" custLinFactNeighborY="-6362"/>
      <dgm:spPr>
        <a:solidFill>
          <a:srgbClr val="00CC99"/>
        </a:solidFill>
        <a:ln>
          <a:solidFill>
            <a:srgbClr val="006600"/>
          </a:solidFill>
        </a:ln>
      </dgm:spPr>
    </dgm:pt>
  </dgm:ptLst>
  <dgm:cxnLst>
    <dgm:cxn modelId="{E844FE21-557B-48B5-B642-6B7F70DBA5E5}" type="presOf" srcId="{A46BDDC6-E138-4E5F-A166-B59E861DC9D5}" destId="{0C490231-84C9-47B0-8D38-02EA459AC703}" srcOrd="0" destOrd="0" presId="urn:microsoft.com/office/officeart/2008/layout/VerticalCurvedList"/>
    <dgm:cxn modelId="{5D9815B9-9399-4124-BEF7-16870E8C6F77}" type="presOf" srcId="{60D95406-3D91-4B74-9AD3-3B03CBE2C065}" destId="{B88BA0A5-B338-4AE4-8A27-8C6DAFF5B6A9}" srcOrd="0" destOrd="0" presId="urn:microsoft.com/office/officeart/2008/layout/VerticalCurvedList"/>
    <dgm:cxn modelId="{089E3FD5-FD1E-4802-B65B-B6EDA4BC70F4}" srcId="{60D95406-3D91-4B74-9AD3-3B03CBE2C065}" destId="{41617177-143E-49C7-BF48-00755C53DA23}" srcOrd="4" destOrd="0" parTransId="{B9214D77-9080-4CBB-92EB-46A20B40DA7E}" sibTransId="{F14D8473-BAD7-43AC-B8C0-09C2D7806E5A}"/>
    <dgm:cxn modelId="{43FA2C15-ECA1-468A-8A01-4C1D7F6565CC}" type="presOf" srcId="{37DA8987-1676-4E5F-8B29-62EFC13173D6}" destId="{4E155AC4-98A0-41F2-896C-7BB41EA1A2D1}" srcOrd="0" destOrd="0" presId="urn:microsoft.com/office/officeart/2008/layout/VerticalCurvedList"/>
    <dgm:cxn modelId="{873C977E-646A-49EF-B717-CE05A9AED73B}" srcId="{60D95406-3D91-4B74-9AD3-3B03CBE2C065}" destId="{A46BDDC6-E138-4E5F-A166-B59E861DC9D5}" srcOrd="1" destOrd="0" parTransId="{D6CDB844-B4CA-40C6-8FE5-FF1708689C4A}" sibTransId="{83ADD135-A037-4A65-A7F4-D41D2992EE60}"/>
    <dgm:cxn modelId="{086514BD-0F61-4EA8-9AF8-76B26AEF81EF}" type="presOf" srcId="{48947541-9A81-4EBE-861D-6B6CFEB11E02}" destId="{4BC487AE-4859-4463-BE79-2A7CD109B847}" srcOrd="0" destOrd="0" presId="urn:microsoft.com/office/officeart/2008/layout/VerticalCurvedList"/>
    <dgm:cxn modelId="{23602097-A91E-4823-BFFD-039CAEE26D06}" type="presOf" srcId="{41617177-143E-49C7-BF48-00755C53DA23}" destId="{62597960-C584-4CD6-95E6-0A7CB2DFE8F7}" srcOrd="0" destOrd="0" presId="urn:microsoft.com/office/officeart/2008/layout/VerticalCurvedList"/>
    <dgm:cxn modelId="{177AEE97-CB41-4FAE-8ED9-08F9ED90342B}" srcId="{60D95406-3D91-4B74-9AD3-3B03CBE2C065}" destId="{7C683C4B-738E-4478-AEF1-9E72B44600B5}" srcOrd="3" destOrd="0" parTransId="{BF27D1CE-B1B5-4D92-9283-EF634B60FB66}" sibTransId="{272E10B3-2292-4946-89E1-F283952C45EF}"/>
    <dgm:cxn modelId="{7428AF72-47DC-458B-9803-A9E1CC89B868}" type="presOf" srcId="{6039033D-77A5-473D-8A04-BE6937F05708}" destId="{B565355D-D45A-4DE7-AD8E-E103CC91D024}" srcOrd="0" destOrd="0" presId="urn:microsoft.com/office/officeart/2008/layout/VerticalCurvedList"/>
    <dgm:cxn modelId="{4B595CC6-2859-46DF-91E6-AA8958048869}" type="presOf" srcId="{7C683C4B-738E-4478-AEF1-9E72B44600B5}" destId="{561FAF70-6007-4F8B-84CC-C2582E9B7CB3}" srcOrd="0" destOrd="0" presId="urn:microsoft.com/office/officeart/2008/layout/VerticalCurvedList"/>
    <dgm:cxn modelId="{101310F9-1E93-4C1E-BE35-7B1C83856B32}" srcId="{60D95406-3D91-4B74-9AD3-3B03CBE2C065}" destId="{6039033D-77A5-473D-8A04-BE6937F05708}" srcOrd="0" destOrd="0" parTransId="{7D7D39D3-555B-4472-B6D5-3EA389128770}" sibTransId="{37DA8987-1676-4E5F-8B29-62EFC13173D6}"/>
    <dgm:cxn modelId="{8C7167E1-8C87-4018-97C5-B89C9996DBED}" srcId="{60D95406-3D91-4B74-9AD3-3B03CBE2C065}" destId="{48947541-9A81-4EBE-861D-6B6CFEB11E02}" srcOrd="2" destOrd="0" parTransId="{E2761F54-A5C0-41DD-8C88-B72C76B12AD1}" sibTransId="{D91E9966-400B-4B61-B5A8-9947A091E9EE}"/>
    <dgm:cxn modelId="{49C461B5-B539-4DC5-B1CA-3F2944F2DC91}" type="presParOf" srcId="{B88BA0A5-B338-4AE4-8A27-8C6DAFF5B6A9}" destId="{F0A0ACF5-6570-4F82-B8D8-27405F53A491}" srcOrd="0" destOrd="0" presId="urn:microsoft.com/office/officeart/2008/layout/VerticalCurvedList"/>
    <dgm:cxn modelId="{0773305D-1302-4366-B3DA-79A446A6B4B7}" type="presParOf" srcId="{F0A0ACF5-6570-4F82-B8D8-27405F53A491}" destId="{3CA8B185-189B-4CBF-9764-C082E0237E76}" srcOrd="0" destOrd="0" presId="urn:microsoft.com/office/officeart/2008/layout/VerticalCurvedList"/>
    <dgm:cxn modelId="{D991B4BB-3E63-41FD-AF7A-F28454DEB3D6}" type="presParOf" srcId="{3CA8B185-189B-4CBF-9764-C082E0237E76}" destId="{8078E0DF-05A5-4D5A-AF19-9A67049F5E1B}" srcOrd="0" destOrd="0" presId="urn:microsoft.com/office/officeart/2008/layout/VerticalCurvedList"/>
    <dgm:cxn modelId="{E172331A-1B17-4B77-9D2D-5EEDE78C55E5}" type="presParOf" srcId="{3CA8B185-189B-4CBF-9764-C082E0237E76}" destId="{4E155AC4-98A0-41F2-896C-7BB41EA1A2D1}" srcOrd="1" destOrd="0" presId="urn:microsoft.com/office/officeart/2008/layout/VerticalCurvedList"/>
    <dgm:cxn modelId="{72D81AA5-BEB4-4B14-93D2-B151D18C5AA0}" type="presParOf" srcId="{3CA8B185-189B-4CBF-9764-C082E0237E76}" destId="{B4DF2206-B3BA-4681-9BB6-7F180A6AB3B8}" srcOrd="2" destOrd="0" presId="urn:microsoft.com/office/officeart/2008/layout/VerticalCurvedList"/>
    <dgm:cxn modelId="{877A20EC-171D-4EB7-87A8-CAF78218DD76}" type="presParOf" srcId="{3CA8B185-189B-4CBF-9764-C082E0237E76}" destId="{0B9513BE-664D-44CA-9A91-8A9034D3C34D}" srcOrd="3" destOrd="0" presId="urn:microsoft.com/office/officeart/2008/layout/VerticalCurvedList"/>
    <dgm:cxn modelId="{2124FCD3-4830-477A-A6A3-BF9FC487F13E}" type="presParOf" srcId="{F0A0ACF5-6570-4F82-B8D8-27405F53A491}" destId="{B565355D-D45A-4DE7-AD8E-E103CC91D024}" srcOrd="1" destOrd="0" presId="urn:microsoft.com/office/officeart/2008/layout/VerticalCurvedList"/>
    <dgm:cxn modelId="{9EC5CCA5-B5F8-42F2-8E93-E7CB70F1289C}" type="presParOf" srcId="{F0A0ACF5-6570-4F82-B8D8-27405F53A491}" destId="{D779B45D-19C1-4C06-9B58-A78BE023375E}" srcOrd="2" destOrd="0" presId="urn:microsoft.com/office/officeart/2008/layout/VerticalCurvedList"/>
    <dgm:cxn modelId="{08A81587-724D-442F-A0B8-4893F8029A2A}" type="presParOf" srcId="{D779B45D-19C1-4C06-9B58-A78BE023375E}" destId="{A19D83E0-60C9-420A-BA9A-960FD6F61A0E}" srcOrd="0" destOrd="0" presId="urn:microsoft.com/office/officeart/2008/layout/VerticalCurvedList"/>
    <dgm:cxn modelId="{8B52201B-619C-4601-9822-C59CDC252755}" type="presParOf" srcId="{F0A0ACF5-6570-4F82-B8D8-27405F53A491}" destId="{0C490231-84C9-47B0-8D38-02EA459AC703}" srcOrd="3" destOrd="0" presId="urn:microsoft.com/office/officeart/2008/layout/VerticalCurvedList"/>
    <dgm:cxn modelId="{60321CB2-079C-471E-96DA-6A5998AB4EC6}" type="presParOf" srcId="{F0A0ACF5-6570-4F82-B8D8-27405F53A491}" destId="{810ADDCA-CD04-4DFE-967E-BDA29CDDC9C3}" srcOrd="4" destOrd="0" presId="urn:microsoft.com/office/officeart/2008/layout/VerticalCurvedList"/>
    <dgm:cxn modelId="{4DC6094D-534C-4F99-BDE4-F319570F99AC}" type="presParOf" srcId="{810ADDCA-CD04-4DFE-967E-BDA29CDDC9C3}" destId="{0CF64AF7-77EF-4FC0-8057-621B2F90F136}" srcOrd="0" destOrd="0" presId="urn:microsoft.com/office/officeart/2008/layout/VerticalCurvedList"/>
    <dgm:cxn modelId="{47E1487E-C965-4248-888D-84BC1019F3B7}" type="presParOf" srcId="{F0A0ACF5-6570-4F82-B8D8-27405F53A491}" destId="{4BC487AE-4859-4463-BE79-2A7CD109B847}" srcOrd="5" destOrd="0" presId="urn:microsoft.com/office/officeart/2008/layout/VerticalCurvedList"/>
    <dgm:cxn modelId="{5CEC8DAC-8F17-448F-9748-9C71F6C77FA5}" type="presParOf" srcId="{F0A0ACF5-6570-4F82-B8D8-27405F53A491}" destId="{EB25B80B-8C06-4D9A-AE6F-18A00D041DA1}" srcOrd="6" destOrd="0" presId="urn:microsoft.com/office/officeart/2008/layout/VerticalCurvedList"/>
    <dgm:cxn modelId="{19FE610A-8FEA-4D46-B6AA-C62F87AFDC6A}" type="presParOf" srcId="{EB25B80B-8C06-4D9A-AE6F-18A00D041DA1}" destId="{587EA55A-1DE4-4CC5-893D-17FF554981A1}" srcOrd="0" destOrd="0" presId="urn:microsoft.com/office/officeart/2008/layout/VerticalCurvedList"/>
    <dgm:cxn modelId="{30EDF037-A8B4-4B33-9D34-835B17DF29F8}" type="presParOf" srcId="{F0A0ACF5-6570-4F82-B8D8-27405F53A491}" destId="{561FAF70-6007-4F8B-84CC-C2582E9B7CB3}" srcOrd="7" destOrd="0" presId="urn:microsoft.com/office/officeart/2008/layout/VerticalCurvedList"/>
    <dgm:cxn modelId="{8B256DE7-D0AE-4232-A549-6F34A528EE7E}" type="presParOf" srcId="{F0A0ACF5-6570-4F82-B8D8-27405F53A491}" destId="{958A2AB2-C3FE-455C-BF84-0DA58C004661}" srcOrd="8" destOrd="0" presId="urn:microsoft.com/office/officeart/2008/layout/VerticalCurvedList"/>
    <dgm:cxn modelId="{42A286CF-B680-4998-93DF-769E34350FA0}" type="presParOf" srcId="{958A2AB2-C3FE-455C-BF84-0DA58C004661}" destId="{9B800A22-B8DC-45A6-ACAA-1D832A44F472}" srcOrd="0" destOrd="0" presId="urn:microsoft.com/office/officeart/2008/layout/VerticalCurvedList"/>
    <dgm:cxn modelId="{78FAEE6D-3C2F-444E-ABD4-2DF00842A659}" type="presParOf" srcId="{F0A0ACF5-6570-4F82-B8D8-27405F53A491}" destId="{62597960-C584-4CD6-95E6-0A7CB2DFE8F7}" srcOrd="9" destOrd="0" presId="urn:microsoft.com/office/officeart/2008/layout/VerticalCurvedList"/>
    <dgm:cxn modelId="{EF4D7BF7-8667-4528-8764-97C21CA3ECB4}" type="presParOf" srcId="{F0A0ACF5-6570-4F82-B8D8-27405F53A491}" destId="{058C7EBA-9A2C-46CA-AD6A-1F90F082F22A}" srcOrd="10" destOrd="0" presId="urn:microsoft.com/office/officeart/2008/layout/VerticalCurvedList"/>
    <dgm:cxn modelId="{178E2588-C0AB-4C72-BC06-55C72964CECD}" type="presParOf" srcId="{058C7EBA-9A2C-46CA-AD6A-1F90F082F22A}" destId="{87CF635F-78BA-4C45-AB37-0D55A72A84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0B423B-6BCE-429A-BFB3-9B768A40E54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C6CBD6-B75C-4F3D-B9BA-1D5E70DA2B44}">
      <dgm:prSet phldrT="[Текст]"/>
      <dgm:spPr>
        <a:solidFill>
          <a:srgbClr val="FFCC66"/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ru-RU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Социально- коммуникативное развитие</a:t>
          </a:r>
          <a:endParaRPr lang="ru-RU" b="1" i="1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6CF282-A247-4A7E-AC41-1B3200E25055}" type="parTrans" cxnId="{1551C16D-F5B8-4AA1-A95A-27DB9B1EC676}">
      <dgm:prSet/>
      <dgm:spPr/>
      <dgm:t>
        <a:bodyPr/>
        <a:lstStyle/>
        <a:p>
          <a:endParaRPr lang="ru-RU"/>
        </a:p>
      </dgm:t>
    </dgm:pt>
    <dgm:pt modelId="{501B8EF6-7EE2-45C3-85A1-2AC7FC89B8C8}" type="sibTrans" cxnId="{1551C16D-F5B8-4AA1-A95A-27DB9B1EC676}">
      <dgm:prSet/>
      <dgm:spPr/>
      <dgm:t>
        <a:bodyPr/>
        <a:lstStyle/>
        <a:p>
          <a:endParaRPr lang="ru-RU"/>
        </a:p>
      </dgm:t>
    </dgm:pt>
    <dgm:pt modelId="{E586C2BD-04CC-480E-9511-0058CDC3DF34}">
      <dgm:prSet phldrT="[Текст]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ru-RU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Познавательное развитие</a:t>
          </a:r>
          <a:endParaRPr lang="ru-RU" b="1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4481FC-7773-47CA-A7A8-F08519FDBF0F}" type="parTrans" cxnId="{B5A08033-273A-40A5-B7F5-FCDB75D32B29}">
      <dgm:prSet/>
      <dgm:spPr/>
      <dgm:t>
        <a:bodyPr/>
        <a:lstStyle/>
        <a:p>
          <a:endParaRPr lang="ru-RU"/>
        </a:p>
      </dgm:t>
    </dgm:pt>
    <dgm:pt modelId="{4C897B62-2030-48C5-9ACA-12CAB69059A9}" type="sibTrans" cxnId="{B5A08033-273A-40A5-B7F5-FCDB75D32B29}">
      <dgm:prSet/>
      <dgm:spPr/>
      <dgm:t>
        <a:bodyPr/>
        <a:lstStyle/>
        <a:p>
          <a:endParaRPr lang="ru-RU"/>
        </a:p>
      </dgm:t>
    </dgm:pt>
    <dgm:pt modelId="{6565FAD1-B73E-45B7-9C74-FAC1019DCC6E}">
      <dgm:prSet phldrT="[Текст]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ru-RU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Речевое развитие</a:t>
          </a:r>
          <a:endParaRPr lang="ru-RU" b="1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EA230-E8C1-4C42-A146-EE8095DB869A}" type="parTrans" cxnId="{EB5CA737-991E-4596-BAB8-2751CE9D4759}">
      <dgm:prSet/>
      <dgm:spPr/>
      <dgm:t>
        <a:bodyPr/>
        <a:lstStyle/>
        <a:p>
          <a:endParaRPr lang="ru-RU"/>
        </a:p>
      </dgm:t>
    </dgm:pt>
    <dgm:pt modelId="{269BF6DA-C70C-4259-997C-0E078E060025}" type="sibTrans" cxnId="{EB5CA737-991E-4596-BAB8-2751CE9D4759}">
      <dgm:prSet/>
      <dgm:spPr/>
      <dgm:t>
        <a:bodyPr/>
        <a:lstStyle/>
        <a:p>
          <a:endParaRPr lang="ru-RU"/>
        </a:p>
      </dgm:t>
    </dgm:pt>
    <dgm:pt modelId="{4ACB410B-F372-4F1C-8351-2839335F5776}">
      <dgm:prSet phldrT="[Текст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ru-RU" b="1" i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Художественно-эстетическое развитие</a:t>
          </a:r>
          <a:endParaRPr lang="ru-RU" b="1" i="1" dirty="0">
            <a:solidFill>
              <a:schemeClr val="accent4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4AB93E-0D07-4788-BCE2-C1BF13890678}" type="parTrans" cxnId="{981A557C-C92D-4AAC-847D-9C21C687FCC3}">
      <dgm:prSet/>
      <dgm:spPr/>
      <dgm:t>
        <a:bodyPr/>
        <a:lstStyle/>
        <a:p>
          <a:endParaRPr lang="ru-RU"/>
        </a:p>
      </dgm:t>
    </dgm:pt>
    <dgm:pt modelId="{DF6B208C-F202-4558-96D2-A80CED00CFAD}" type="sibTrans" cxnId="{981A557C-C92D-4AAC-847D-9C21C687FCC3}">
      <dgm:prSet/>
      <dgm:spPr/>
      <dgm:t>
        <a:bodyPr/>
        <a:lstStyle/>
        <a:p>
          <a:endParaRPr lang="ru-RU"/>
        </a:p>
      </dgm:t>
    </dgm:pt>
    <dgm:pt modelId="{8B283B95-3AF0-491B-A5F5-B842D3E0545A}">
      <dgm:prSet phldrT="[Текст]"/>
      <dgm:spPr>
        <a:solidFill>
          <a:srgbClr val="66FFCC"/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8900" h="44450" prst="angle"/>
          <a:contourClr>
            <a:srgbClr val="FFFFFF"/>
          </a:contourClr>
        </a:sp3d>
      </dgm:spPr>
      <dgm:t>
        <a:bodyPr/>
        <a:lstStyle/>
        <a:p>
          <a:r>
            <a:rPr lang="ru-RU" b="1" i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Физическое развитие</a:t>
          </a:r>
          <a:endParaRPr lang="ru-RU" b="1" i="1" dirty="0">
            <a:solidFill>
              <a:srgbClr val="0099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350C8-BAA0-48D8-88CD-E09901E7B4ED}" type="parTrans" cxnId="{6C72B176-E458-4808-89B9-6C88525A10AC}">
      <dgm:prSet/>
      <dgm:spPr/>
      <dgm:t>
        <a:bodyPr/>
        <a:lstStyle/>
        <a:p>
          <a:endParaRPr lang="ru-RU"/>
        </a:p>
      </dgm:t>
    </dgm:pt>
    <dgm:pt modelId="{F6CCA764-9308-4627-B673-F6379AFCBB10}" type="sibTrans" cxnId="{6C72B176-E458-4808-89B9-6C88525A10AC}">
      <dgm:prSet/>
      <dgm:spPr/>
      <dgm:t>
        <a:bodyPr/>
        <a:lstStyle/>
        <a:p>
          <a:endParaRPr lang="ru-RU"/>
        </a:p>
      </dgm:t>
    </dgm:pt>
    <dgm:pt modelId="{636A6244-C070-413F-97DA-3B25706A187B}" type="pres">
      <dgm:prSet presAssocID="{8C0B423B-6BCE-429A-BFB3-9B768A40E54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6C4B95-FEBE-4D4C-88CC-EA6EEB14B579}" type="pres">
      <dgm:prSet presAssocID="{63C6CBD6-B75C-4F3D-B9BA-1D5E70DA2B44}" presName="node" presStyleLbl="node1" presStyleIdx="0" presStyleCnt="5" custLinFactNeighborX="6270" custLinFactNeighborY="-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8F536-236D-4D8A-A59A-47ED76C0FEF0}" type="pres">
      <dgm:prSet presAssocID="{501B8EF6-7EE2-45C3-85A1-2AC7FC89B8C8}" presName="sibTrans" presStyleCnt="0"/>
      <dgm:spPr/>
    </dgm:pt>
    <dgm:pt modelId="{7256FFDC-142B-41F9-B5BB-F5D504C2F863}" type="pres">
      <dgm:prSet presAssocID="{E586C2BD-04CC-480E-9511-0058CDC3DF3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C6F71-FF9B-45F6-8A49-9FBC09129FB4}" type="pres">
      <dgm:prSet presAssocID="{4C897B62-2030-48C5-9ACA-12CAB69059A9}" presName="sibTrans" presStyleCnt="0"/>
      <dgm:spPr/>
    </dgm:pt>
    <dgm:pt modelId="{B2EA74E5-B9B0-45BB-84A8-16121BED5AC0}" type="pres">
      <dgm:prSet presAssocID="{6565FAD1-B73E-45B7-9C74-FAC1019DCC6E}" presName="node" presStyleLbl="node1" presStyleIdx="2" presStyleCnt="5" custLinFactNeighborX="5000" custLinFactNeighborY="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20200-DB6A-4C76-899D-F25D2E58A416}" type="pres">
      <dgm:prSet presAssocID="{269BF6DA-C70C-4259-997C-0E078E060025}" presName="sibTrans" presStyleCnt="0"/>
      <dgm:spPr/>
    </dgm:pt>
    <dgm:pt modelId="{ED196F7C-55AA-4F8C-A7CD-3525FFD627A9}" type="pres">
      <dgm:prSet presAssocID="{4ACB410B-F372-4F1C-8351-2839335F577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5BBC1-4C43-46BE-A71C-BF91F7161BA6}" type="pres">
      <dgm:prSet presAssocID="{DF6B208C-F202-4558-96D2-A80CED00CFAD}" presName="sibTrans" presStyleCnt="0"/>
      <dgm:spPr/>
    </dgm:pt>
    <dgm:pt modelId="{281B4B6A-A24A-48E8-86CC-55C822B2C2D7}" type="pres">
      <dgm:prSet presAssocID="{8B283B95-3AF0-491B-A5F5-B842D3E0545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D9D6F6-05F5-4033-9C81-97588FF5A745}" type="presOf" srcId="{8C0B423B-6BCE-429A-BFB3-9B768A40E547}" destId="{636A6244-C070-413F-97DA-3B25706A187B}" srcOrd="0" destOrd="0" presId="urn:microsoft.com/office/officeart/2005/8/layout/default"/>
    <dgm:cxn modelId="{6C72B176-E458-4808-89B9-6C88525A10AC}" srcId="{8C0B423B-6BCE-429A-BFB3-9B768A40E547}" destId="{8B283B95-3AF0-491B-A5F5-B842D3E0545A}" srcOrd="4" destOrd="0" parTransId="{39E350C8-BAA0-48D8-88CD-E09901E7B4ED}" sibTransId="{F6CCA764-9308-4627-B673-F6379AFCBB10}"/>
    <dgm:cxn modelId="{981A557C-C92D-4AAC-847D-9C21C687FCC3}" srcId="{8C0B423B-6BCE-429A-BFB3-9B768A40E547}" destId="{4ACB410B-F372-4F1C-8351-2839335F5776}" srcOrd="3" destOrd="0" parTransId="{CE4AB93E-0D07-4788-BCE2-C1BF13890678}" sibTransId="{DF6B208C-F202-4558-96D2-A80CED00CFAD}"/>
    <dgm:cxn modelId="{1551C16D-F5B8-4AA1-A95A-27DB9B1EC676}" srcId="{8C0B423B-6BCE-429A-BFB3-9B768A40E547}" destId="{63C6CBD6-B75C-4F3D-B9BA-1D5E70DA2B44}" srcOrd="0" destOrd="0" parTransId="{E26CF282-A247-4A7E-AC41-1B3200E25055}" sibTransId="{501B8EF6-7EE2-45C3-85A1-2AC7FC89B8C8}"/>
    <dgm:cxn modelId="{A4337CCB-DD13-478D-9705-8E078A8C80BB}" type="presOf" srcId="{E586C2BD-04CC-480E-9511-0058CDC3DF34}" destId="{7256FFDC-142B-41F9-B5BB-F5D504C2F863}" srcOrd="0" destOrd="0" presId="urn:microsoft.com/office/officeart/2005/8/layout/default"/>
    <dgm:cxn modelId="{87627AD2-CCB3-4C5E-ABBF-E01790445FFB}" type="presOf" srcId="{63C6CBD6-B75C-4F3D-B9BA-1D5E70DA2B44}" destId="{F26C4B95-FEBE-4D4C-88CC-EA6EEB14B579}" srcOrd="0" destOrd="0" presId="urn:microsoft.com/office/officeart/2005/8/layout/default"/>
    <dgm:cxn modelId="{EB5CA737-991E-4596-BAB8-2751CE9D4759}" srcId="{8C0B423B-6BCE-429A-BFB3-9B768A40E547}" destId="{6565FAD1-B73E-45B7-9C74-FAC1019DCC6E}" srcOrd="2" destOrd="0" parTransId="{9C3EA230-E8C1-4C42-A146-EE8095DB869A}" sibTransId="{269BF6DA-C70C-4259-997C-0E078E060025}"/>
    <dgm:cxn modelId="{B5A08033-273A-40A5-B7F5-FCDB75D32B29}" srcId="{8C0B423B-6BCE-429A-BFB3-9B768A40E547}" destId="{E586C2BD-04CC-480E-9511-0058CDC3DF34}" srcOrd="1" destOrd="0" parTransId="{BC4481FC-7773-47CA-A7A8-F08519FDBF0F}" sibTransId="{4C897B62-2030-48C5-9ACA-12CAB69059A9}"/>
    <dgm:cxn modelId="{0F4A9541-DC9E-4677-90B1-D8D86F2CA456}" type="presOf" srcId="{4ACB410B-F372-4F1C-8351-2839335F5776}" destId="{ED196F7C-55AA-4F8C-A7CD-3525FFD627A9}" srcOrd="0" destOrd="0" presId="urn:microsoft.com/office/officeart/2005/8/layout/default"/>
    <dgm:cxn modelId="{167CB77A-8B5C-4AA8-99BE-0C339E9C3324}" type="presOf" srcId="{6565FAD1-B73E-45B7-9C74-FAC1019DCC6E}" destId="{B2EA74E5-B9B0-45BB-84A8-16121BED5AC0}" srcOrd="0" destOrd="0" presId="urn:microsoft.com/office/officeart/2005/8/layout/default"/>
    <dgm:cxn modelId="{D810C0EB-005F-439E-AB1F-6946A666DAE2}" type="presOf" srcId="{8B283B95-3AF0-491B-A5F5-B842D3E0545A}" destId="{281B4B6A-A24A-48E8-86CC-55C822B2C2D7}" srcOrd="0" destOrd="0" presId="urn:microsoft.com/office/officeart/2005/8/layout/default"/>
    <dgm:cxn modelId="{CCA08C71-64E3-47DD-8A66-D86C8E201250}" type="presParOf" srcId="{636A6244-C070-413F-97DA-3B25706A187B}" destId="{F26C4B95-FEBE-4D4C-88CC-EA6EEB14B579}" srcOrd="0" destOrd="0" presId="urn:microsoft.com/office/officeart/2005/8/layout/default"/>
    <dgm:cxn modelId="{FC2C5742-A832-4408-948D-5CB966A8F99E}" type="presParOf" srcId="{636A6244-C070-413F-97DA-3B25706A187B}" destId="{0588F536-236D-4D8A-A59A-47ED76C0FEF0}" srcOrd="1" destOrd="0" presId="urn:microsoft.com/office/officeart/2005/8/layout/default"/>
    <dgm:cxn modelId="{6CD3F84D-6510-4522-93B2-1732CD5E9A45}" type="presParOf" srcId="{636A6244-C070-413F-97DA-3B25706A187B}" destId="{7256FFDC-142B-41F9-B5BB-F5D504C2F863}" srcOrd="2" destOrd="0" presId="urn:microsoft.com/office/officeart/2005/8/layout/default"/>
    <dgm:cxn modelId="{813B6222-FEEB-484A-A01E-E8B199BA4F65}" type="presParOf" srcId="{636A6244-C070-413F-97DA-3B25706A187B}" destId="{A89C6F71-FF9B-45F6-8A49-9FBC09129FB4}" srcOrd="3" destOrd="0" presId="urn:microsoft.com/office/officeart/2005/8/layout/default"/>
    <dgm:cxn modelId="{7DD39D05-2325-4297-B42A-84864C9AB873}" type="presParOf" srcId="{636A6244-C070-413F-97DA-3B25706A187B}" destId="{B2EA74E5-B9B0-45BB-84A8-16121BED5AC0}" srcOrd="4" destOrd="0" presId="urn:microsoft.com/office/officeart/2005/8/layout/default"/>
    <dgm:cxn modelId="{982162CD-CDBB-4B84-9B9F-D9CB459A783D}" type="presParOf" srcId="{636A6244-C070-413F-97DA-3B25706A187B}" destId="{FD720200-DB6A-4C76-899D-F25D2E58A416}" srcOrd="5" destOrd="0" presId="urn:microsoft.com/office/officeart/2005/8/layout/default"/>
    <dgm:cxn modelId="{01547D2F-284A-4B09-98CF-5C5F7A0E07AF}" type="presParOf" srcId="{636A6244-C070-413F-97DA-3B25706A187B}" destId="{ED196F7C-55AA-4F8C-A7CD-3525FFD627A9}" srcOrd="6" destOrd="0" presId="urn:microsoft.com/office/officeart/2005/8/layout/default"/>
    <dgm:cxn modelId="{C1E6E592-123D-4989-B827-92BD7AA5EDF6}" type="presParOf" srcId="{636A6244-C070-413F-97DA-3B25706A187B}" destId="{5C55BBC1-4C43-46BE-A71C-BF91F7161BA6}" srcOrd="7" destOrd="0" presId="urn:microsoft.com/office/officeart/2005/8/layout/default"/>
    <dgm:cxn modelId="{94D1BF4E-821E-4997-BC22-2B8DB95313A1}" type="presParOf" srcId="{636A6244-C070-413F-97DA-3B25706A187B}" destId="{281B4B6A-A24A-48E8-86CC-55C822B2C2D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6BCE4-1C2E-497B-9700-9C7976A8B720}">
      <dsp:nvSpPr>
        <dsp:cNvPr id="0" name=""/>
        <dsp:cNvSpPr/>
      </dsp:nvSpPr>
      <dsp:spPr>
        <a:xfrm>
          <a:off x="1541434" y="2492517"/>
          <a:ext cx="1122852" cy="906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1426" y="0"/>
              </a:lnTo>
              <a:lnTo>
                <a:pt x="561426" y="906597"/>
              </a:lnTo>
              <a:lnTo>
                <a:pt x="1122852" y="9065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66781" y="2909737"/>
        <a:ext cx="72158" cy="72158"/>
      </dsp:txXfrm>
    </dsp:sp>
    <dsp:sp modelId="{BF096A69-0967-4205-95D5-6B5092E40829}">
      <dsp:nvSpPr>
        <dsp:cNvPr id="0" name=""/>
        <dsp:cNvSpPr/>
      </dsp:nvSpPr>
      <dsp:spPr>
        <a:xfrm>
          <a:off x="1541434" y="2194295"/>
          <a:ext cx="1050840" cy="298221"/>
        </a:xfrm>
        <a:custGeom>
          <a:avLst/>
          <a:gdLst/>
          <a:ahLst/>
          <a:cxnLst/>
          <a:rect l="0" t="0" r="0" b="0"/>
          <a:pathLst>
            <a:path>
              <a:moveTo>
                <a:pt x="0" y="298221"/>
              </a:moveTo>
              <a:lnTo>
                <a:pt x="525420" y="298221"/>
              </a:lnTo>
              <a:lnTo>
                <a:pt x="525420" y="0"/>
              </a:lnTo>
              <a:lnTo>
                <a:pt x="105084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39545" y="2316098"/>
        <a:ext cx="54616" cy="54616"/>
      </dsp:txXfrm>
    </dsp:sp>
    <dsp:sp modelId="{08E96C7D-BD24-4AEF-98A8-7BA473BE65E7}">
      <dsp:nvSpPr>
        <dsp:cNvPr id="0" name=""/>
        <dsp:cNvSpPr/>
      </dsp:nvSpPr>
      <dsp:spPr>
        <a:xfrm>
          <a:off x="1541434" y="945253"/>
          <a:ext cx="1076896" cy="1547263"/>
        </a:xfrm>
        <a:custGeom>
          <a:avLst/>
          <a:gdLst/>
          <a:ahLst/>
          <a:cxnLst/>
          <a:rect l="0" t="0" r="0" b="0"/>
          <a:pathLst>
            <a:path>
              <a:moveTo>
                <a:pt x="0" y="1547263"/>
              </a:moveTo>
              <a:lnTo>
                <a:pt x="538448" y="1547263"/>
              </a:lnTo>
              <a:lnTo>
                <a:pt x="538448" y="0"/>
              </a:lnTo>
              <a:lnTo>
                <a:pt x="107689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032753" y="1671757"/>
        <a:ext cx="94256" cy="94256"/>
      </dsp:txXfrm>
    </dsp:sp>
    <dsp:sp modelId="{1A9DC14B-F385-495B-9828-AB6B9B6193CE}">
      <dsp:nvSpPr>
        <dsp:cNvPr id="0" name=""/>
        <dsp:cNvSpPr/>
      </dsp:nvSpPr>
      <dsp:spPr>
        <a:xfrm rot="16200000">
          <a:off x="-1301928" y="1721800"/>
          <a:ext cx="4145291" cy="1541434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Обязательная часть,               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               Часть формируемая участниками образовательных отношений</a:t>
          </a:r>
          <a:endParaRPr lang="ru-RU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-1301928" y="1721800"/>
        <a:ext cx="4145291" cy="1541434"/>
      </dsp:txXfrm>
    </dsp:sp>
    <dsp:sp modelId="{1101D10D-B1FF-4AF4-80CB-E11323192142}">
      <dsp:nvSpPr>
        <dsp:cNvPr id="0" name=""/>
        <dsp:cNvSpPr/>
      </dsp:nvSpPr>
      <dsp:spPr>
        <a:xfrm>
          <a:off x="2618330" y="498471"/>
          <a:ext cx="5180525" cy="893564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618330" y="498471"/>
        <a:ext cx="5180525" cy="893564"/>
      </dsp:txXfrm>
    </dsp:sp>
    <dsp:sp modelId="{C99ADE43-2D26-49B0-9FDF-D4CE5B3487D4}">
      <dsp:nvSpPr>
        <dsp:cNvPr id="0" name=""/>
        <dsp:cNvSpPr/>
      </dsp:nvSpPr>
      <dsp:spPr>
        <a:xfrm>
          <a:off x="2592274" y="1747513"/>
          <a:ext cx="5222554" cy="893564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592274" y="1747513"/>
        <a:ext cx="5222554" cy="893564"/>
      </dsp:txXfrm>
    </dsp:sp>
    <dsp:sp modelId="{C4B62724-14DE-436A-8FED-A005ABD185C0}">
      <dsp:nvSpPr>
        <dsp:cNvPr id="0" name=""/>
        <dsp:cNvSpPr/>
      </dsp:nvSpPr>
      <dsp:spPr>
        <a:xfrm>
          <a:off x="2664286" y="2952333"/>
          <a:ext cx="5180525" cy="893564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664286" y="2952333"/>
        <a:ext cx="5180525" cy="893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03573-888E-406C-B74D-BBA23D35596F}">
      <dsp:nvSpPr>
        <dsp:cNvPr id="0" name=""/>
        <dsp:cNvSpPr/>
      </dsp:nvSpPr>
      <dsp:spPr>
        <a:xfrm>
          <a:off x="0" y="0"/>
          <a:ext cx="4896544" cy="4896544"/>
        </a:xfrm>
        <a:prstGeom prst="triangl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CD5D0-2D4D-467B-A6A7-E4EB70EDBACD}">
      <dsp:nvSpPr>
        <dsp:cNvPr id="0" name=""/>
        <dsp:cNvSpPr/>
      </dsp:nvSpPr>
      <dsp:spPr>
        <a:xfrm>
          <a:off x="2376249" y="360037"/>
          <a:ext cx="4344458" cy="532116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</a:rPr>
            <a:t>Пояснительная записка</a:t>
          </a:r>
          <a:endParaRPr lang="ru-RU" sz="2400" b="1" kern="1200" dirty="0">
            <a:solidFill>
              <a:srgbClr val="006600"/>
            </a:solidFill>
          </a:endParaRPr>
        </a:p>
      </dsp:txBody>
      <dsp:txXfrm>
        <a:off x="2402225" y="386013"/>
        <a:ext cx="4292506" cy="480164"/>
      </dsp:txXfrm>
    </dsp:sp>
    <dsp:sp modelId="{7FA16034-34AE-4290-B807-A2072B5E10DC}">
      <dsp:nvSpPr>
        <dsp:cNvPr id="0" name=""/>
        <dsp:cNvSpPr/>
      </dsp:nvSpPr>
      <dsp:spPr>
        <a:xfrm>
          <a:off x="2088241" y="1080120"/>
          <a:ext cx="5688662" cy="608342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</a:rPr>
            <a:t>Цели и задачи деятельности</a:t>
          </a:r>
          <a:endParaRPr lang="ru-RU" sz="2400" b="1" kern="1200" dirty="0">
            <a:solidFill>
              <a:srgbClr val="006600"/>
            </a:solidFill>
          </a:endParaRPr>
        </a:p>
      </dsp:txBody>
      <dsp:txXfrm>
        <a:off x="2117938" y="1109817"/>
        <a:ext cx="5629268" cy="548948"/>
      </dsp:txXfrm>
    </dsp:sp>
    <dsp:sp modelId="{B9711762-64D8-41A6-B3AA-A712E5BFFFE0}">
      <dsp:nvSpPr>
        <dsp:cNvPr id="0" name=""/>
        <dsp:cNvSpPr/>
      </dsp:nvSpPr>
      <dsp:spPr>
        <a:xfrm>
          <a:off x="1728192" y="1944214"/>
          <a:ext cx="6373941" cy="765085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</a:rPr>
            <a:t>Принципы и подходы к формированию Программы </a:t>
          </a:r>
          <a:endParaRPr lang="ru-RU" sz="2400" b="1" kern="1200" dirty="0">
            <a:solidFill>
              <a:srgbClr val="006600"/>
            </a:solidFill>
          </a:endParaRPr>
        </a:p>
      </dsp:txBody>
      <dsp:txXfrm>
        <a:off x="1765540" y="1981562"/>
        <a:ext cx="6299245" cy="690389"/>
      </dsp:txXfrm>
    </dsp:sp>
    <dsp:sp modelId="{6FA92B4F-FFF3-43B6-BFF7-3092DD3B022F}">
      <dsp:nvSpPr>
        <dsp:cNvPr id="0" name=""/>
        <dsp:cNvSpPr/>
      </dsp:nvSpPr>
      <dsp:spPr>
        <a:xfrm>
          <a:off x="952683" y="3024338"/>
          <a:ext cx="7596118" cy="765085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</a:rPr>
            <a:t>Значимые характеристики реализации Программы</a:t>
          </a:r>
          <a:endParaRPr lang="ru-RU" sz="2400" b="1" kern="1200" dirty="0">
            <a:solidFill>
              <a:srgbClr val="006600"/>
            </a:solidFill>
          </a:endParaRPr>
        </a:p>
      </dsp:txBody>
      <dsp:txXfrm>
        <a:off x="990031" y="3061686"/>
        <a:ext cx="7521422" cy="690389"/>
      </dsp:txXfrm>
    </dsp:sp>
    <dsp:sp modelId="{4732FFFF-5F62-40A2-AAD9-3AEBE12BA172}">
      <dsp:nvSpPr>
        <dsp:cNvPr id="0" name=""/>
        <dsp:cNvSpPr/>
      </dsp:nvSpPr>
      <dsp:spPr>
        <a:xfrm>
          <a:off x="868502" y="4054816"/>
          <a:ext cx="7700449" cy="765085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</a:rPr>
            <a:t>Планируемые результаты освоения Программы</a:t>
          </a:r>
          <a:endParaRPr lang="ru-RU" sz="2400" b="1" kern="1200" dirty="0">
            <a:solidFill>
              <a:srgbClr val="006600"/>
            </a:solidFill>
          </a:endParaRPr>
        </a:p>
      </dsp:txBody>
      <dsp:txXfrm>
        <a:off x="905850" y="4092164"/>
        <a:ext cx="7625753" cy="690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03573-888E-406C-B74D-BBA23D35596F}">
      <dsp:nvSpPr>
        <dsp:cNvPr id="0" name=""/>
        <dsp:cNvSpPr/>
      </dsp:nvSpPr>
      <dsp:spPr>
        <a:xfrm>
          <a:off x="-6099" y="0"/>
          <a:ext cx="5688632" cy="5688632"/>
        </a:xfrm>
        <a:prstGeom prst="triangl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CD5D0-2D4D-467B-A6A7-E4EB70EDBACD}">
      <dsp:nvSpPr>
        <dsp:cNvPr id="0" name=""/>
        <dsp:cNvSpPr/>
      </dsp:nvSpPr>
      <dsp:spPr>
        <a:xfrm>
          <a:off x="2313281" y="555720"/>
          <a:ext cx="6183662" cy="1092089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Описание образовательной деятельности в соответствии с направлениями развития ребенка, представленными в пяти образовательных областях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2366592" y="609031"/>
        <a:ext cx="6077040" cy="985467"/>
      </dsp:txXfrm>
    </dsp:sp>
    <dsp:sp modelId="{7FA16034-34AE-4290-B807-A2072B5E10DC}">
      <dsp:nvSpPr>
        <dsp:cNvPr id="0" name=""/>
        <dsp:cNvSpPr/>
      </dsp:nvSpPr>
      <dsp:spPr>
        <a:xfrm>
          <a:off x="1358447" y="2734047"/>
          <a:ext cx="7138496" cy="686423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Особенности образовательной деятельности разных видов и культурных практик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1391955" y="2767555"/>
        <a:ext cx="7071480" cy="619407"/>
      </dsp:txXfrm>
    </dsp:sp>
    <dsp:sp modelId="{B9711762-64D8-41A6-B3AA-A712E5BFFFE0}">
      <dsp:nvSpPr>
        <dsp:cNvPr id="0" name=""/>
        <dsp:cNvSpPr/>
      </dsp:nvSpPr>
      <dsp:spPr>
        <a:xfrm>
          <a:off x="923608" y="3621584"/>
          <a:ext cx="7573335" cy="561222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Способы и направления поддержки детской инициативы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951005" y="3648981"/>
        <a:ext cx="7518541" cy="506428"/>
      </dsp:txXfrm>
    </dsp:sp>
    <dsp:sp modelId="{6FA92B4F-FFF3-43B6-BFF7-3092DD3B022F}">
      <dsp:nvSpPr>
        <dsp:cNvPr id="0" name=""/>
        <dsp:cNvSpPr/>
      </dsp:nvSpPr>
      <dsp:spPr>
        <a:xfrm>
          <a:off x="530821" y="4397002"/>
          <a:ext cx="8014201" cy="558308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Особенности взаимодействия педагогического коллектива с семьями воспитанников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558075" y="4424256"/>
        <a:ext cx="7959693" cy="503800"/>
      </dsp:txXfrm>
    </dsp:sp>
    <dsp:sp modelId="{4732FFFF-5F62-40A2-AAD9-3AEBE12BA172}">
      <dsp:nvSpPr>
        <dsp:cNvPr id="0" name=""/>
        <dsp:cNvSpPr/>
      </dsp:nvSpPr>
      <dsp:spPr>
        <a:xfrm>
          <a:off x="288036" y="5112568"/>
          <a:ext cx="8228441" cy="538817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Содержание коррекционно-развивающей работы с детьми с ОВЗ 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314339" y="5138871"/>
        <a:ext cx="8175835" cy="486211"/>
      </dsp:txXfrm>
    </dsp:sp>
    <dsp:sp modelId="{0A08A36B-3024-4AA6-B4C2-52D50E88CF3D}">
      <dsp:nvSpPr>
        <dsp:cNvPr id="0" name=""/>
        <dsp:cNvSpPr/>
      </dsp:nvSpPr>
      <dsp:spPr>
        <a:xfrm>
          <a:off x="1756606" y="1807557"/>
          <a:ext cx="6740337" cy="692659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kern="1200" dirty="0" smtClean="0">
              <a:solidFill>
                <a:srgbClr val="006600"/>
              </a:solidFill>
            </a:rPr>
            <a:t>Описание вариативных форм, способов, методов и средств реализации программы</a:t>
          </a:r>
          <a:endParaRPr lang="ru-RU" sz="2400" b="1" kern="1200" dirty="0">
            <a:solidFill>
              <a:srgbClr val="006600"/>
            </a:solidFill>
          </a:endParaRPr>
        </a:p>
      </dsp:txBody>
      <dsp:txXfrm>
        <a:off x="1790419" y="1841370"/>
        <a:ext cx="6672711" cy="6250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03573-888E-406C-B74D-BBA23D35596F}">
      <dsp:nvSpPr>
        <dsp:cNvPr id="0" name=""/>
        <dsp:cNvSpPr/>
      </dsp:nvSpPr>
      <dsp:spPr>
        <a:xfrm>
          <a:off x="47755" y="0"/>
          <a:ext cx="5616624" cy="5616624"/>
        </a:xfrm>
        <a:prstGeom prst="triangl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CD5D0-2D4D-467B-A6A7-E4EB70EDBACD}">
      <dsp:nvSpPr>
        <dsp:cNvPr id="0" name=""/>
        <dsp:cNvSpPr/>
      </dsp:nvSpPr>
      <dsp:spPr>
        <a:xfrm>
          <a:off x="2533754" y="547783"/>
          <a:ext cx="5963189" cy="631239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Психолого-педагогические условия, обеспечивающие развитие ребёнка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2564569" y="578598"/>
        <a:ext cx="5901559" cy="569609"/>
      </dsp:txXfrm>
    </dsp:sp>
    <dsp:sp modelId="{7FA16034-34AE-4290-B807-A2072B5E10DC}">
      <dsp:nvSpPr>
        <dsp:cNvPr id="0" name=""/>
        <dsp:cNvSpPr/>
      </dsp:nvSpPr>
      <dsp:spPr>
        <a:xfrm>
          <a:off x="1689003" y="2366857"/>
          <a:ext cx="6744571" cy="663645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Кадровые условия реализации Программы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1721399" y="2399253"/>
        <a:ext cx="6679779" cy="598853"/>
      </dsp:txXfrm>
    </dsp:sp>
    <dsp:sp modelId="{B9711762-64D8-41A6-B3AA-A712E5BFFFE0}">
      <dsp:nvSpPr>
        <dsp:cNvPr id="0" name=""/>
        <dsp:cNvSpPr/>
      </dsp:nvSpPr>
      <dsp:spPr>
        <a:xfrm>
          <a:off x="1191325" y="3270438"/>
          <a:ext cx="7168429" cy="664942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Материально-техническое обеспечение Программы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1223785" y="3302898"/>
        <a:ext cx="7103509" cy="600022"/>
      </dsp:txXfrm>
    </dsp:sp>
    <dsp:sp modelId="{6FA92B4F-FFF3-43B6-BFF7-3092DD3B022F}">
      <dsp:nvSpPr>
        <dsp:cNvPr id="0" name=""/>
        <dsp:cNvSpPr/>
      </dsp:nvSpPr>
      <dsp:spPr>
        <a:xfrm>
          <a:off x="764728" y="4123600"/>
          <a:ext cx="7681221" cy="661489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Финансовые условия реализации Программы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797019" y="4155891"/>
        <a:ext cx="7616639" cy="596907"/>
      </dsp:txXfrm>
    </dsp:sp>
    <dsp:sp modelId="{4732FFFF-5F62-40A2-AAD9-3AEBE12BA172}">
      <dsp:nvSpPr>
        <dsp:cNvPr id="0" name=""/>
        <dsp:cNvSpPr/>
      </dsp:nvSpPr>
      <dsp:spPr>
        <a:xfrm>
          <a:off x="360036" y="4896543"/>
          <a:ext cx="8124283" cy="638396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6600"/>
              </a:solidFill>
            </a:rPr>
            <a:t>Планирование образовательной деятельности</a:t>
          </a:r>
          <a:endParaRPr lang="ru-RU" sz="2000" b="1" kern="1200" dirty="0">
            <a:solidFill>
              <a:srgbClr val="006600"/>
            </a:solidFill>
          </a:endParaRPr>
        </a:p>
      </dsp:txBody>
      <dsp:txXfrm>
        <a:off x="391200" y="4927707"/>
        <a:ext cx="8061955" cy="576068"/>
      </dsp:txXfrm>
    </dsp:sp>
    <dsp:sp modelId="{0A08A36B-3024-4AA6-B4C2-52D50E88CF3D}">
      <dsp:nvSpPr>
        <dsp:cNvPr id="0" name=""/>
        <dsp:cNvSpPr/>
      </dsp:nvSpPr>
      <dsp:spPr>
        <a:xfrm>
          <a:off x="2044463" y="1493030"/>
          <a:ext cx="6370619" cy="730938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kern="1200" dirty="0" smtClean="0">
              <a:solidFill>
                <a:srgbClr val="006600"/>
              </a:solidFill>
            </a:rPr>
            <a:t>Организация  развивающей предметно-пространственной среды</a:t>
          </a:r>
          <a:endParaRPr lang="ru-RU" sz="2400" b="1" kern="1200" dirty="0">
            <a:solidFill>
              <a:srgbClr val="006600"/>
            </a:solidFill>
          </a:endParaRPr>
        </a:p>
      </dsp:txBody>
      <dsp:txXfrm>
        <a:off x="2080144" y="1528711"/>
        <a:ext cx="6299257" cy="659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55AC4-98A0-41F2-896C-7BB41EA1A2D1}">
      <dsp:nvSpPr>
        <dsp:cNvPr id="0" name=""/>
        <dsp:cNvSpPr/>
      </dsp:nvSpPr>
      <dsp:spPr>
        <a:xfrm>
          <a:off x="-6182354" y="-967296"/>
          <a:ext cx="7313637" cy="7313637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5355D-D45A-4DE7-AD8E-E103CC91D024}">
      <dsp:nvSpPr>
        <dsp:cNvPr id="0" name=""/>
        <dsp:cNvSpPr/>
      </dsp:nvSpPr>
      <dsp:spPr>
        <a:xfrm>
          <a:off x="464842" y="221777"/>
          <a:ext cx="6540870" cy="67942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29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Участники образовательной деятельности: дети, родители (законные представители), педагогические работники ДОУ.</a:t>
          </a:r>
          <a:endParaRPr lang="ru-RU" sz="1600" b="1" kern="1200" dirty="0">
            <a:solidFill>
              <a:srgbClr val="006600"/>
            </a:solidFill>
          </a:endParaRPr>
        </a:p>
      </dsp:txBody>
      <dsp:txXfrm>
        <a:off x="464842" y="221777"/>
        <a:ext cx="6540870" cy="679424"/>
      </dsp:txXfrm>
    </dsp:sp>
    <dsp:sp modelId="{A19D83E0-60C9-420A-BA9A-960FD6F61A0E}">
      <dsp:nvSpPr>
        <dsp:cNvPr id="0" name=""/>
        <dsp:cNvSpPr/>
      </dsp:nvSpPr>
      <dsp:spPr>
        <a:xfrm>
          <a:off x="0" y="149771"/>
          <a:ext cx="849280" cy="849280"/>
        </a:xfrm>
        <a:prstGeom prst="ellipse">
          <a:avLst/>
        </a:prstGeom>
        <a:solidFill>
          <a:srgbClr val="FFCC66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90231-84C9-47B0-8D38-02EA459AC703}">
      <dsp:nvSpPr>
        <dsp:cNvPr id="0" name=""/>
        <dsp:cNvSpPr/>
      </dsp:nvSpPr>
      <dsp:spPr>
        <a:xfrm>
          <a:off x="970929" y="1085876"/>
          <a:ext cx="6054014" cy="67942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2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Образовательная деятельность в ДОУ осуществляется на русском языке.</a:t>
          </a:r>
          <a:endParaRPr lang="ru-RU" sz="1400" b="1" kern="1200" dirty="0">
            <a:solidFill>
              <a:srgbClr val="006600"/>
            </a:solidFill>
            <a:latin typeface="Times New Roman" panose="02020603050405020304" pitchFamily="18" charset="0"/>
            <a:ea typeface="Arial Unicode MS" panose="020B0604020202020204" pitchFamily="34" charset="-128"/>
            <a:cs typeface="Times New Roman" panose="02020603050405020304" pitchFamily="18" charset="0"/>
          </a:endParaRPr>
        </a:p>
      </dsp:txBody>
      <dsp:txXfrm>
        <a:off x="970929" y="1085876"/>
        <a:ext cx="6054014" cy="679424"/>
      </dsp:txXfrm>
    </dsp:sp>
    <dsp:sp modelId="{0CF64AF7-77EF-4FC0-8057-621B2F90F136}">
      <dsp:nvSpPr>
        <dsp:cNvPr id="0" name=""/>
        <dsp:cNvSpPr/>
      </dsp:nvSpPr>
      <dsp:spPr>
        <a:xfrm>
          <a:off x="321627" y="1013869"/>
          <a:ext cx="849280" cy="849280"/>
        </a:xfrm>
        <a:prstGeom prst="ellipse">
          <a:avLst/>
        </a:prstGeom>
        <a:solidFill>
          <a:srgbClr val="FF7C80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487AE-4859-4463-BE79-2A7CD109B847}">
      <dsp:nvSpPr>
        <dsp:cNvPr id="0" name=""/>
        <dsp:cNvSpPr/>
      </dsp:nvSpPr>
      <dsp:spPr>
        <a:xfrm>
          <a:off x="1114287" y="2021974"/>
          <a:ext cx="5904588" cy="67942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293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Образовательная деятельность строится на адекватных возрасту формах работы с детьми, при этом основной формой и ведущим видом деятельности является игра. </a:t>
          </a:r>
          <a:endParaRPr lang="ru-RU" sz="1400" b="1" kern="1200" dirty="0">
            <a:solidFill>
              <a:srgbClr val="006600"/>
            </a:solidFill>
          </a:endParaRPr>
        </a:p>
      </dsp:txBody>
      <dsp:txXfrm>
        <a:off x="1114287" y="2021974"/>
        <a:ext cx="5904588" cy="679424"/>
      </dsp:txXfrm>
    </dsp:sp>
    <dsp:sp modelId="{587EA55A-1DE4-4CC5-893D-17FF554981A1}">
      <dsp:nvSpPr>
        <dsp:cNvPr id="0" name=""/>
        <dsp:cNvSpPr/>
      </dsp:nvSpPr>
      <dsp:spPr>
        <a:xfrm>
          <a:off x="537653" y="1949968"/>
          <a:ext cx="849280" cy="849280"/>
        </a:xfrm>
        <a:prstGeom prst="ellipse">
          <a:avLst/>
        </a:prstGeom>
        <a:solidFill>
          <a:srgbClr val="66CCFF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FAF70-6007-4F8B-84CC-C2582E9B7CB3}">
      <dsp:nvSpPr>
        <dsp:cNvPr id="0" name=""/>
        <dsp:cNvSpPr/>
      </dsp:nvSpPr>
      <dsp:spPr>
        <a:xfrm>
          <a:off x="1074777" y="2985391"/>
          <a:ext cx="6054014" cy="92443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293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Содержание образовательной деятельности направлено на реализацию задач пяти образовательных областей: социально-коммуникативное, познавательное, речевое, художественно-эстетическое и физическое развитие обучающихся.</a:t>
          </a:r>
          <a:endParaRPr lang="ru-RU" sz="1400" b="1" kern="1200" dirty="0">
            <a:solidFill>
              <a:srgbClr val="006600"/>
            </a:solidFill>
          </a:endParaRPr>
        </a:p>
      </dsp:txBody>
      <dsp:txXfrm>
        <a:off x="1074777" y="2985391"/>
        <a:ext cx="6054014" cy="924438"/>
      </dsp:txXfrm>
    </dsp:sp>
    <dsp:sp modelId="{9B800A22-B8DC-45A6-ACAA-1D832A44F472}">
      <dsp:nvSpPr>
        <dsp:cNvPr id="0" name=""/>
        <dsp:cNvSpPr/>
      </dsp:nvSpPr>
      <dsp:spPr>
        <a:xfrm>
          <a:off x="537650" y="2958083"/>
          <a:ext cx="878920" cy="878912"/>
        </a:xfrm>
        <a:prstGeom prst="ellipse">
          <a:avLst/>
        </a:prstGeom>
        <a:solidFill>
          <a:srgbClr val="CC99FF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97960-C584-4CD6-95E6-0A7CB2DFE8F7}">
      <dsp:nvSpPr>
        <dsp:cNvPr id="0" name=""/>
        <dsp:cNvSpPr/>
      </dsp:nvSpPr>
      <dsp:spPr>
        <a:xfrm>
          <a:off x="432040" y="4065510"/>
          <a:ext cx="6694515" cy="123386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293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6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rPr>
            <a:t>Конкретное содержание образовательных областей зависит от возрастных и индивидуальных особенностей воспитанников и может реализовываться в различных видах деятельности: игровая, коммуникативная, познавательно-исследовательская, восприятие художественной литературы и фольклора, конструирование из разного материала, изобразительная, музыкальная, двигательная </a:t>
          </a:r>
          <a:endParaRPr lang="ru-RU" sz="1400" b="1" kern="1200" dirty="0">
            <a:solidFill>
              <a:srgbClr val="006600"/>
            </a:solidFill>
          </a:endParaRPr>
        </a:p>
      </dsp:txBody>
      <dsp:txXfrm>
        <a:off x="432040" y="4065510"/>
        <a:ext cx="6694515" cy="1233869"/>
      </dsp:txXfrm>
    </dsp:sp>
    <dsp:sp modelId="{87CF635F-78BA-4C45-AB37-0D55A72A8436}">
      <dsp:nvSpPr>
        <dsp:cNvPr id="0" name=""/>
        <dsp:cNvSpPr/>
      </dsp:nvSpPr>
      <dsp:spPr>
        <a:xfrm>
          <a:off x="0" y="4248473"/>
          <a:ext cx="849280" cy="849280"/>
        </a:xfrm>
        <a:prstGeom prst="ellipse">
          <a:avLst/>
        </a:prstGeom>
        <a:solidFill>
          <a:srgbClr val="00CC99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C4B95-FEBE-4D4C-88CC-EA6EEB14B579}">
      <dsp:nvSpPr>
        <dsp:cNvPr id="0" name=""/>
        <dsp:cNvSpPr/>
      </dsp:nvSpPr>
      <dsp:spPr>
        <a:xfrm>
          <a:off x="512463" y="1"/>
          <a:ext cx="1632862" cy="979717"/>
        </a:xfrm>
        <a:prstGeom prst="rect">
          <a:avLst/>
        </a:prstGeom>
        <a:solidFill>
          <a:srgbClr val="FFCC66"/>
        </a:solidFill>
        <a:ln w="25400" cap="flat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Социально- коммуникативное развитие</a:t>
          </a:r>
          <a:endParaRPr lang="ru-RU" sz="1400" b="1" i="1" kern="1200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2463" y="1"/>
        <a:ext cx="1632862" cy="979717"/>
      </dsp:txXfrm>
    </dsp:sp>
    <dsp:sp modelId="{7256FFDC-142B-41F9-B5BB-F5D504C2F863}">
      <dsp:nvSpPr>
        <dsp:cNvPr id="0" name=""/>
        <dsp:cNvSpPr/>
      </dsp:nvSpPr>
      <dsp:spPr>
        <a:xfrm>
          <a:off x="2206232" y="1118"/>
          <a:ext cx="1632862" cy="97971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Познавательное развитие</a:t>
          </a:r>
          <a:endParaRPr lang="ru-RU" sz="1400" b="1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6232" y="1118"/>
        <a:ext cx="1632862" cy="979717"/>
      </dsp:txXfrm>
    </dsp:sp>
    <dsp:sp modelId="{B2EA74E5-B9B0-45BB-84A8-16121BED5AC0}">
      <dsp:nvSpPr>
        <dsp:cNvPr id="0" name=""/>
        <dsp:cNvSpPr/>
      </dsp:nvSpPr>
      <dsp:spPr>
        <a:xfrm>
          <a:off x="491726" y="1152126"/>
          <a:ext cx="1632862" cy="97971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Речевое развитие</a:t>
          </a:r>
          <a:endParaRPr lang="ru-RU" sz="1400" b="1" i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726" y="1152126"/>
        <a:ext cx="1632862" cy="979717"/>
      </dsp:txXfrm>
    </dsp:sp>
    <dsp:sp modelId="{ED196F7C-55AA-4F8C-A7CD-3525FFD627A9}">
      <dsp:nvSpPr>
        <dsp:cNvPr id="0" name=""/>
        <dsp:cNvSpPr/>
      </dsp:nvSpPr>
      <dsp:spPr>
        <a:xfrm>
          <a:off x="2206232" y="1144122"/>
          <a:ext cx="1632862" cy="97971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Художественно-эстетическое развитие</a:t>
          </a:r>
          <a:endParaRPr lang="ru-RU" sz="1400" b="1" i="1" kern="1200" dirty="0">
            <a:solidFill>
              <a:schemeClr val="accent4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6232" y="1144122"/>
        <a:ext cx="1632862" cy="979717"/>
      </dsp:txXfrm>
    </dsp:sp>
    <dsp:sp modelId="{281B4B6A-A24A-48E8-86CC-55C822B2C2D7}">
      <dsp:nvSpPr>
        <dsp:cNvPr id="0" name=""/>
        <dsp:cNvSpPr/>
      </dsp:nvSpPr>
      <dsp:spPr>
        <a:xfrm>
          <a:off x="1308157" y="2287126"/>
          <a:ext cx="1632862" cy="979717"/>
        </a:xfrm>
        <a:prstGeom prst="rect">
          <a:avLst/>
        </a:prstGeom>
        <a:solidFill>
          <a:srgbClr val="66FFCC"/>
        </a:solidFill>
        <a:ln w="25400" cap="flat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890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Физическое развитие</a:t>
          </a:r>
          <a:endParaRPr lang="ru-RU" sz="1400" b="1" i="1" kern="1200" dirty="0">
            <a:solidFill>
              <a:srgbClr val="0099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8157" y="2287126"/>
        <a:ext cx="1632862" cy="979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B824E-95CF-43CE-AE03-47279903ABC2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5C519-C5EA-405C-85DF-F16550F1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5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339933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747916.png"/>
          <p:cNvPicPr>
            <a:picLocks noChangeAspect="1"/>
          </p:cNvPicPr>
          <p:nvPr userDrawn="1"/>
        </p:nvPicPr>
        <p:blipFill>
          <a:blip r:embed="rId2"/>
          <a:srcRect t="37644"/>
          <a:stretch>
            <a:fillRect/>
          </a:stretch>
        </p:blipFill>
        <p:spPr>
          <a:xfrm>
            <a:off x="4643438" y="1142984"/>
            <a:ext cx="2180578" cy="2719450"/>
          </a:xfrm>
          <a:prstGeom prst="rect">
            <a:avLst/>
          </a:prstGeom>
        </p:spPr>
      </p:pic>
      <p:pic>
        <p:nvPicPr>
          <p:cNvPr id="12308" name="Picture 20" descr="http://img1.liveinternet.ru/images/attach/c/8/99/590/99590129_0_9ca16_614bc30_XL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964641" y="821517"/>
            <a:ext cx="6715148" cy="5357818"/>
          </a:xfrm>
          <a:prstGeom prst="rect">
            <a:avLst/>
          </a:prstGeom>
          <a:noFill/>
        </p:spPr>
      </p:pic>
      <p:pic>
        <p:nvPicPr>
          <p:cNvPr id="12298" name="Picture 10" descr="http://s4.pic4you.ru/y2014/06-16/12216/4451314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9937402" flipH="1">
            <a:off x="7628673" y="433953"/>
            <a:ext cx="903770" cy="1079483"/>
          </a:xfrm>
          <a:prstGeom prst="rect">
            <a:avLst/>
          </a:prstGeom>
          <a:noFill/>
        </p:spPr>
      </p:pic>
      <p:pic>
        <p:nvPicPr>
          <p:cNvPr id="12304" name="Picture 16" descr="http://s4.pic4you.ru/y2014/06-16/12216/4451316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071810"/>
            <a:ext cx="961404" cy="866743"/>
          </a:xfrm>
          <a:prstGeom prst="rect">
            <a:avLst/>
          </a:prstGeom>
          <a:noFill/>
        </p:spPr>
      </p:pic>
      <p:pic>
        <p:nvPicPr>
          <p:cNvPr id="12300" name="Picture 12" descr="http://s4.pic4you.ru/y2014/06-16/12216/4451315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143116"/>
            <a:ext cx="900972" cy="9286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9" name="Рамка 2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142845" y="3235831"/>
            <a:ext cx="2494214" cy="3622169"/>
            <a:chOff x="142845" y="3235831"/>
            <a:chExt cx="2494214" cy="3622169"/>
          </a:xfrm>
        </p:grpSpPr>
        <p:pic>
          <p:nvPicPr>
            <p:cNvPr id="9" name="Picture 10" descr="http://s4.pic4you.ru/y2014/06-16/12216/4451314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15103">
              <a:off x="195256" y="3235831"/>
              <a:ext cx="971721" cy="1079483"/>
            </a:xfrm>
            <a:prstGeom prst="rect">
              <a:avLst/>
            </a:prstGeom>
            <a:noFill/>
          </p:spPr>
        </p:pic>
        <p:pic>
          <p:nvPicPr>
            <p:cNvPr id="7" name="Рисунок 6" descr="f_4ed2cad29ded4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42845" y="3786190"/>
              <a:ext cx="2494214" cy="307181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s4.pic4you.ru/y2014/06-16/12216/445131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5500702"/>
            <a:ext cx="961404" cy="866743"/>
          </a:xfrm>
          <a:prstGeom prst="rect">
            <a:avLst/>
          </a:prstGeom>
          <a:noFill/>
        </p:spPr>
      </p:pic>
      <p:pic>
        <p:nvPicPr>
          <p:cNvPr id="8" name="Picture 12" descr="http://s4.pic4you.ru/y2014/06-16/12216/4451315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488" y="500042"/>
            <a:ext cx="928694" cy="928694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 userDrawn="1"/>
        </p:nvGrpSpPr>
        <p:grpSpPr>
          <a:xfrm>
            <a:off x="142844" y="142852"/>
            <a:ext cx="3071810" cy="2494214"/>
            <a:chOff x="142844" y="142852"/>
            <a:chExt cx="3071810" cy="2494214"/>
          </a:xfrm>
        </p:grpSpPr>
        <p:pic>
          <p:nvPicPr>
            <p:cNvPr id="6" name="Рисунок 5" descr="f_4ed2cad29ded4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431642" y="-145946"/>
              <a:ext cx="2494214" cy="3071810"/>
            </a:xfrm>
            <a:prstGeom prst="rect">
              <a:avLst/>
            </a:prstGeom>
          </p:spPr>
        </p:pic>
        <p:pic>
          <p:nvPicPr>
            <p:cNvPr id="7" name="Picture 10" descr="http://s4.pic4you.ru/y2014/06-16/12216/4451314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815103">
              <a:off x="420039" y="1099945"/>
              <a:ext cx="971721" cy="1079483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амка 9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6500826" y="214290"/>
            <a:ext cx="2500341" cy="1857388"/>
            <a:chOff x="6500838" y="142852"/>
            <a:chExt cx="2500341" cy="1857388"/>
          </a:xfrm>
        </p:grpSpPr>
        <p:pic>
          <p:nvPicPr>
            <p:cNvPr id="6" name="Рисунок 5" descr="f_4ed2cad29ded4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 rot="5400000" flipV="1">
              <a:off x="6822315" y="-178625"/>
              <a:ext cx="1857388" cy="2500341"/>
            </a:xfrm>
            <a:prstGeom prst="rect">
              <a:avLst/>
            </a:prstGeom>
          </p:spPr>
        </p:pic>
        <p:pic>
          <p:nvPicPr>
            <p:cNvPr id="8" name="Picture 10" descr="http://s4.pic4you.ru/y2014/06-16/12216/4451314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8874097" flipH="1">
              <a:off x="7903348" y="768913"/>
              <a:ext cx="1006174" cy="10794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429652" y="6429396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336600"/>
                </a:solidFill>
                <a:latin typeface="Monotype Corsiva" pitchFamily="66" charset="0"/>
              </a:rPr>
              <a:t>Б.Т.В.</a:t>
            </a:r>
            <a:endParaRPr lang="ru-RU" sz="900" dirty="0">
              <a:solidFill>
                <a:srgbClr val="336600"/>
              </a:solidFill>
              <a:latin typeface="Monotype Corsiva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06257" y="105273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en-US" b="1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960403"/>
            <a:ext cx="379764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Краткая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презентация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924944"/>
            <a:ext cx="617173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</a:t>
            </a:r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сновной </a:t>
            </a:r>
            <a:endParaRPr lang="en-US" sz="30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образовательной программы </a:t>
            </a:r>
            <a:endParaRPr lang="en-US" sz="30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дошкольного образования</a:t>
            </a:r>
          </a:p>
          <a:p>
            <a:pPr algn="ctr"/>
            <a:r>
              <a:rPr lang="ru-RU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МАДОУ </a:t>
            </a:r>
            <a:r>
              <a:rPr lang="en-US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</a:t>
            </a:r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детский </a:t>
            </a:r>
            <a:r>
              <a:rPr lang="ru-RU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сад </a:t>
            </a:r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общеразвивающего</a:t>
            </a:r>
          </a:p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вида №479 «Берег Детства»</a:t>
            </a:r>
            <a:endParaRPr lang="ru-RU" sz="3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Фонова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7386.75"/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448816" cy="448816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162" y="404664"/>
            <a:ext cx="42795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Задачи Программы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138" y="1196752"/>
            <a:ext cx="8352928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5.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формирование общей культуры личности воспитанников,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6600"/>
                </a:solidFill>
                <a:latin typeface="Times New Roman"/>
                <a:ea typeface="Times New Roman"/>
                <a:cs typeface="Times New Roman"/>
              </a:rPr>
              <a:t>в том числе ценностей здорового образа жизни,</a:t>
            </a: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 развитие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их социальных, нравственных, эстетических, интеллектуальных, физических качеств, инициативности, самостоятельности и ответственности ребенка, формирование предпосылок учебной деятельности;</a:t>
            </a:r>
            <a:endParaRPr lang="ru-RU" sz="1600" b="1" dirty="0" smtClean="0">
              <a:solidFill>
                <a:srgbClr val="3366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6. формирование социокультурной среды, соответствующей возрастным и индивидуальным особенностям детей;</a:t>
            </a:r>
            <a:endParaRPr lang="ru-RU" sz="1600" b="1" dirty="0" smtClean="0">
              <a:solidFill>
                <a:srgbClr val="3366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7. обеспечение психолого-педагогической поддержки семьи и повышение компетентности родителей (законных представителей) в вопросах развития и образования, охраны и укрепления здоровья детей;</a:t>
            </a:r>
            <a:endParaRPr lang="ru-RU" sz="1600" b="1" dirty="0" smtClean="0">
              <a:solidFill>
                <a:srgbClr val="3366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8. обеспечение преемственности целей, задач и содержания дошкольного общего и начального общего образования;</a:t>
            </a:r>
            <a:endParaRPr lang="ru-RU" sz="1600" b="1" dirty="0" smtClean="0">
              <a:solidFill>
                <a:srgbClr val="33660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rgbClr val="336600"/>
                </a:solidFill>
                <a:latin typeface="Times New Roman"/>
                <a:ea typeface="Times New Roman"/>
              </a:rPr>
              <a:t>9. обеспечение вариативности и разнообразия содержания Программы и организационных форм дошкольного образования, возможности формирования образовательных Программ различной направленности с учётом образовательных потребностей,  способностей и состояния здоровья воспитанников.</a:t>
            </a:r>
            <a:endParaRPr lang="ru-RU" sz="1600" b="1" dirty="0">
              <a:solidFill>
                <a:srgbClr val="3366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0"/>
    </mc:Choice>
    <mc:Fallback xmlns="">
      <p:transition spd="slow" advTm="2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1116" y="188640"/>
            <a:ext cx="545722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Особенности осуществления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образовательного процесса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76166754"/>
              </p:ext>
            </p:extLst>
          </p:nvPr>
        </p:nvGraphicFramePr>
        <p:xfrm>
          <a:off x="1691680" y="1052736"/>
          <a:ext cx="7128792" cy="5433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2"/>
    </mc:Choice>
    <mc:Fallback xmlns="">
      <p:transition spd="slow" advTm="1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93803" y="188640"/>
            <a:ext cx="51949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бразовательный процесс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осуществляется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59" y="1876878"/>
            <a:ext cx="3504945" cy="1138615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39952" y="1173430"/>
            <a:ext cx="4630749" cy="586226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125201">
            <a:off x="799521" y="2111586"/>
            <a:ext cx="27848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образовательных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областях: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85969" y="1235710"/>
            <a:ext cx="424456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видах детской деятельности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28376633"/>
              </p:ext>
            </p:extLst>
          </p:nvPr>
        </p:nvGraphicFramePr>
        <p:xfrm>
          <a:off x="257510" y="3235178"/>
          <a:ext cx="4249178" cy="32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Капля 9"/>
          <p:cNvSpPr/>
          <p:nvPr/>
        </p:nvSpPr>
        <p:spPr>
          <a:xfrm>
            <a:off x="4385969" y="1876878"/>
            <a:ext cx="1979405" cy="91440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6600"/>
              </a:solidFill>
            </a:endParaRPr>
          </a:p>
        </p:txBody>
      </p:sp>
      <p:sp>
        <p:nvSpPr>
          <p:cNvPr id="12" name="Капля 11"/>
          <p:cNvSpPr/>
          <p:nvPr/>
        </p:nvSpPr>
        <p:spPr>
          <a:xfrm flipH="1">
            <a:off x="6556732" y="1876878"/>
            <a:ext cx="2254293" cy="914400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апля 12"/>
          <p:cNvSpPr/>
          <p:nvPr/>
        </p:nvSpPr>
        <p:spPr>
          <a:xfrm>
            <a:off x="4932041" y="5733256"/>
            <a:ext cx="2674234" cy="914400"/>
          </a:xfrm>
          <a:prstGeom prst="teardrop">
            <a:avLst/>
          </a:prstGeom>
          <a:solidFill>
            <a:srgbClr val="66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Капля 13"/>
          <p:cNvSpPr/>
          <p:nvPr/>
        </p:nvSpPr>
        <p:spPr>
          <a:xfrm flipH="1">
            <a:off x="6730421" y="2900556"/>
            <a:ext cx="2173643" cy="914400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5" name="Капля 14"/>
          <p:cNvSpPr/>
          <p:nvPr/>
        </p:nvSpPr>
        <p:spPr>
          <a:xfrm>
            <a:off x="4269934" y="3881353"/>
            <a:ext cx="2185392" cy="914400"/>
          </a:xfrm>
          <a:prstGeom prst="teardrop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апля 15"/>
          <p:cNvSpPr/>
          <p:nvPr/>
        </p:nvSpPr>
        <p:spPr>
          <a:xfrm flipH="1">
            <a:off x="6617208" y="3840489"/>
            <a:ext cx="2254293" cy="914400"/>
          </a:xfrm>
          <a:prstGeom prst="teardrop">
            <a:avLst/>
          </a:prstGeom>
          <a:solidFill>
            <a:srgbClr val="99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Капля 16"/>
          <p:cNvSpPr/>
          <p:nvPr/>
        </p:nvSpPr>
        <p:spPr>
          <a:xfrm>
            <a:off x="4116504" y="4869160"/>
            <a:ext cx="2338822" cy="914400"/>
          </a:xfrm>
          <a:prstGeom prst="teardrop">
            <a:avLst/>
          </a:prstGeom>
          <a:solidFill>
            <a:srgbClr val="FFCC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двигательная</a:t>
            </a:r>
          </a:p>
        </p:txBody>
      </p:sp>
      <p:sp>
        <p:nvSpPr>
          <p:cNvPr id="18" name="Капля 17"/>
          <p:cNvSpPr/>
          <p:nvPr/>
        </p:nvSpPr>
        <p:spPr>
          <a:xfrm flipH="1">
            <a:off x="6589749" y="4850152"/>
            <a:ext cx="2180952" cy="739088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музыкальная</a:t>
            </a:r>
            <a:endParaRPr lang="ru-RU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73803" y="2980433"/>
            <a:ext cx="2183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познавательно-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исследовательская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54350" y="2061419"/>
            <a:ext cx="2117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коммуникативная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058423" y="2076853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игровая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656400" y="4058917"/>
            <a:ext cx="201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конструирование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391769" y="4113023"/>
            <a:ext cx="20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изобразительная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32041" y="5867290"/>
            <a:ext cx="2854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самообслуживание </a:t>
            </a:r>
            <a:endParaRPr lang="ru-RU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бытовой труд</a:t>
            </a:r>
            <a:endParaRPr lang="ru-RU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Капля 24"/>
          <p:cNvSpPr/>
          <p:nvPr/>
        </p:nvSpPr>
        <p:spPr>
          <a:xfrm>
            <a:off x="3978465" y="2871416"/>
            <a:ext cx="2638743" cy="925056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978465" y="3016106"/>
            <a:ext cx="3158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 художественной</a:t>
            </a:r>
          </a:p>
          <a:p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литературы и фольклора</a:t>
            </a:r>
          </a:p>
        </p:txBody>
      </p:sp>
      <p:pic>
        <p:nvPicPr>
          <p:cNvPr id="27" name="Звук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7"/>
    </mc:Choice>
    <mc:Fallback xmlns="">
      <p:transition spd="slow" advTm="16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1924263" y="1127733"/>
            <a:ext cx="6241695" cy="584448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88640"/>
            <a:ext cx="77048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Структура предъявления содержания образовательной деятельности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6872" y="2289916"/>
            <a:ext cx="2210544" cy="576064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2277202"/>
            <a:ext cx="10715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93066" y="2169145"/>
            <a:ext cx="2210544" cy="576064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94185" y="2160434"/>
            <a:ext cx="14542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39838" y="3104809"/>
            <a:ext cx="2210544" cy="524196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7416" y="3044230"/>
            <a:ext cx="164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Методы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45105" y="1128964"/>
            <a:ext cx="52506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Направления развития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20226" y="4044384"/>
            <a:ext cx="2210544" cy="522098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93066" y="4027699"/>
            <a:ext cx="2210544" cy="489092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03241" y="5013176"/>
            <a:ext cx="6318166" cy="1477779"/>
          </a:xfrm>
          <a:prstGeom prst="roundRect">
            <a:avLst>
              <a:gd name="adj" fmla="val 193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27784" y="3981707"/>
            <a:ext cx="17954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Средства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35432" y="3979857"/>
            <a:ext cx="1507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Формы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42059" y="5213456"/>
            <a:ext cx="52061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Содержание в соответствии</a:t>
            </a:r>
          </a:p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возрастом воспитанников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8869885">
            <a:off x="3633110" y="1948030"/>
            <a:ext cx="864096" cy="12115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4474998" y="2457177"/>
            <a:ext cx="864096" cy="12115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8973164">
            <a:off x="5924184" y="2894822"/>
            <a:ext cx="624669" cy="12560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649174">
            <a:off x="4951870" y="3796805"/>
            <a:ext cx="774447" cy="109555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8868362" flipV="1">
            <a:off x="4339780" y="3796853"/>
            <a:ext cx="749122" cy="11641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809025">
            <a:off x="3671271" y="4725601"/>
            <a:ext cx="864096" cy="12115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8837876">
            <a:off x="5594940" y="4725601"/>
            <a:ext cx="864096" cy="12115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Звук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4"/>
    </mc:Choice>
    <mc:Fallback xmlns="">
      <p:transition spd="slow" advTm="11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935" y="375047"/>
            <a:ext cx="67926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Целевые ориентиры дошкольного образования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6352" y="836712"/>
            <a:ext cx="8352928" cy="644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ребенок</a:t>
            </a:r>
            <a:r>
              <a:rPr lang="ru-RU" b="1" dirty="0" smtClean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овладевает основными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культурными</a:t>
            </a: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способами деятельности, проявляет инициативу и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самостоятельность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 разных видах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деятельности - игре,</a:t>
            </a: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общении, познавательно-исследовательской деятельности, конструировании и др.;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способен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выбирать себе род занятий, участников по совместной деятельности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algn="just">
              <a:spcAft>
                <a:spcPts val="0"/>
              </a:spcAft>
            </a:pP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ребенок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положительно относится к миру, другим людям и самому себе, обладает чувством собственного достоинства. Активно взаимодействует со сверстниками и взрослыми, участвует в совместных играх. Способен договариваться, учитывать интересы и чувства других, сопереживать неудачам и радоваться успехам других, адекватно проявляет свои чувства, в том числе чувство веры в себя, старается разрешать конфликты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algn="just">
              <a:spcAft>
                <a:spcPts val="0"/>
              </a:spcAft>
            </a:pPr>
            <a:endParaRPr lang="ru-RU" sz="1000" b="1" dirty="0">
              <a:solidFill>
                <a:schemeClr val="accent2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ребенок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обладает воображением, которое реализуется в разных видах деятельности и прежде всего в игре. Ребенок владеет разными формами и видами игры, различает условную и реальную ситуации, следует игровым правилам;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у ребенка развита крупная и мелкая моторика. Он подвижен, вынослив, владеет основными произвольными движениями, может контролировать свои движения и управлять ими;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3366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7"/>
    </mc:Choice>
    <mc:Fallback xmlns="">
      <p:transition spd="slow" advTm="3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935" y="375047"/>
            <a:ext cx="67926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Целевые ориентиры дошкольного образования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935" y="980728"/>
            <a:ext cx="83529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ребенок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достаточно хорошо владеет устной речью, может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высказывать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свои мысли и желания, использовать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речь</a:t>
            </a: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для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выражения своих мыслей, чувств и желаний,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построения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речевого высказывания в ситуации общения, может выделять звуки в словах, у ребенка складываются предпосылки грамотности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algn="just">
              <a:spcAft>
                <a:spcPts val="0"/>
              </a:spcAft>
            </a:pP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ребенок способен к волевым усилиям, может следовать социальным нормам поведения и правилам в разных видах деятельности, во взаимоотношениях со взрослыми и сверстниками, может соблюдать правила безопасного поведения и личной гигиены;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ребенок проявляет любознательность, задает вопросы взрослым и сверстникам, интересуется причинно-следственными связями, пытается самостоятельно придумывать объяснения явлениям природы и поступкам людей. Склонен наблюдать, экспериментировать, строить смысловую картину окружающей реальности, обладает начальными знаниями о себе, о природном и социальном мире, в котором он живет. Знаком с произведениями детской литературы, обладает элементарными представлениями из области живой природы, естествознания, математики, истории и т.п. Способен к принятию собственных решений, опираясь на свои знания и умения в различных видах деятельности.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8"/>
    </mc:Choice>
    <mc:Fallback xmlns="">
      <p:transition spd="slow" advTm="3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4612" y="834868"/>
            <a:ext cx="61593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Содержание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коррекционной работы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676" y="2564904"/>
            <a:ext cx="830180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Выявление детей с ограниченными возможностями здоровья;</a:t>
            </a:r>
          </a:p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Осуществление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индивидуально ориентированной логопедической помощи детям с ограниченными возможностями здоровья ;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Планирование коррекционных мероприятий;</a:t>
            </a:r>
          </a:p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Консультирование родителей (законных представителей).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2"/>
    </mc:Choice>
    <mc:Fallback xmlns="">
      <p:transition spd="slow" advTm="1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900" y="332656"/>
            <a:ext cx="7056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Направления работы с родителями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80728"/>
            <a:ext cx="6758132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336600"/>
                </a:solidFill>
              </a:rPr>
              <a:t>педагогический мониторинг </a:t>
            </a:r>
            <a:r>
              <a:rPr lang="ru-RU" sz="2000" b="1" dirty="0" smtClean="0">
                <a:solidFill>
                  <a:srgbClr val="336600"/>
                </a:solidFill>
              </a:rPr>
              <a:t>;</a:t>
            </a:r>
          </a:p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336600"/>
                </a:solidFill>
              </a:rPr>
              <a:t>педагогическая </a:t>
            </a:r>
            <a:r>
              <a:rPr lang="ru-RU" sz="2000" b="1" dirty="0">
                <a:solidFill>
                  <a:srgbClr val="336600"/>
                </a:solidFill>
              </a:rPr>
              <a:t>поддержка </a:t>
            </a:r>
            <a:r>
              <a:rPr lang="ru-RU" sz="2000" b="1" dirty="0" smtClean="0">
                <a:solidFill>
                  <a:srgbClr val="336600"/>
                </a:solidFill>
              </a:rPr>
              <a:t>;</a:t>
            </a:r>
          </a:p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336600"/>
                </a:solidFill>
              </a:rPr>
              <a:t>педагогическое </a:t>
            </a:r>
            <a:r>
              <a:rPr lang="ru-RU" sz="2000" b="1" dirty="0">
                <a:solidFill>
                  <a:srgbClr val="336600"/>
                </a:solidFill>
              </a:rPr>
              <a:t>образование и просвещение </a:t>
            </a:r>
            <a:r>
              <a:rPr lang="ru-RU" sz="2000" b="1" dirty="0" smtClean="0">
                <a:solidFill>
                  <a:srgbClr val="336600"/>
                </a:solidFill>
              </a:rPr>
              <a:t>родителей</a:t>
            </a:r>
          </a:p>
          <a:p>
            <a:pPr marL="720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336600"/>
                </a:solidFill>
              </a:rPr>
              <a:t>совместная </a:t>
            </a:r>
            <a:r>
              <a:rPr lang="ru-RU" sz="2000" b="1" dirty="0">
                <a:solidFill>
                  <a:srgbClr val="336600"/>
                </a:solidFill>
              </a:rPr>
              <a:t>деятельность педагогов и родителей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8166" y="2636912"/>
            <a:ext cx="7056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Формы взаимодействия с родителями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539552" y="3356992"/>
            <a:ext cx="1706488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336600"/>
                </a:solidFill>
              </a:rPr>
              <a:t>детско-родительские проекты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755311" y="5661248"/>
            <a:ext cx="2124236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336600"/>
                </a:solidFill>
              </a:rPr>
              <a:t>праздники и развлечения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2444350" y="3347697"/>
            <a:ext cx="1872208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336600"/>
                </a:solidFill>
              </a:rPr>
              <a:t>анкетирование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3607048" y="4437112"/>
            <a:ext cx="1419020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336600"/>
                </a:solidFill>
              </a:rPr>
              <a:t>выставки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4751178" y="3356992"/>
            <a:ext cx="1981062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336600"/>
                </a:solidFill>
              </a:rPr>
              <a:t>консультации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5691285" y="4369991"/>
            <a:ext cx="2081910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336600"/>
                </a:solidFill>
              </a:rPr>
              <a:t>р</a:t>
            </a:r>
            <a:r>
              <a:rPr lang="ru-RU" sz="1200" b="1" dirty="0" smtClean="0">
                <a:solidFill>
                  <a:srgbClr val="336600"/>
                </a:solidFill>
              </a:rPr>
              <a:t>одительские собрания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6516216" y="5517232"/>
            <a:ext cx="1883039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336600"/>
                </a:solidFill>
              </a:rPr>
              <a:t>с</a:t>
            </a:r>
            <a:r>
              <a:rPr lang="ru-RU" sz="1200" b="1" dirty="0" smtClean="0">
                <a:solidFill>
                  <a:srgbClr val="336600"/>
                </a:solidFill>
              </a:rPr>
              <a:t>оциальные акции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7297684" y="3356992"/>
            <a:ext cx="1419020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336600"/>
                </a:solidFill>
              </a:rPr>
              <a:t>конкурсы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708044" y="4530824"/>
            <a:ext cx="2171503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336600"/>
                </a:solidFill>
              </a:rPr>
              <a:t>информационные</a:t>
            </a: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rgbClr val="336600"/>
                </a:solidFill>
              </a:rPr>
              <a:t>стенды</a:t>
            </a:r>
            <a:endParaRPr lang="ru-RU" sz="1200" b="1" dirty="0">
              <a:solidFill>
                <a:srgbClr val="336600"/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3570206" y="5543239"/>
            <a:ext cx="2171503" cy="914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336600"/>
                </a:solidFill>
              </a:rPr>
              <a:t>и</a:t>
            </a:r>
            <a:r>
              <a:rPr lang="ru-RU" sz="1200" b="1" dirty="0" smtClean="0">
                <a:solidFill>
                  <a:srgbClr val="336600"/>
                </a:solidFill>
              </a:rPr>
              <a:t>нформация на сайте</a:t>
            </a:r>
            <a:endParaRPr lang="ru-RU" sz="1200" b="1" dirty="0">
              <a:solidFill>
                <a:srgbClr val="336600"/>
              </a:solidFill>
            </a:endParaRPr>
          </a:p>
        </p:txBody>
      </p:sp>
      <p:pic>
        <p:nvPicPr>
          <p:cNvPr id="21" name="Звук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6"/>
    </mc:Choice>
    <mc:Fallback xmlns="">
      <p:transition spd="slow" advTm="1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212976"/>
            <a:ext cx="6836296" cy="1470025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"/>
    </mc:Choice>
    <mc:Fallback xmlns="">
      <p:transition spd="slow" advTm="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3839" y="476672"/>
            <a:ext cx="18473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5104"/>
            <a:ext cx="612068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9572" y="1916832"/>
            <a:ext cx="576064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algn="just">
              <a:lnSpc>
                <a:spcPct val="115000"/>
              </a:lnSpc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образовательная программа – образовательная программа дошкольного образования (далее – Программа) разработана  рабочей группой МАДОУ - детский сад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общеразвивающего вида № 479 «Берег Детства» в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соответствии с ФГОС ДО и предназначена для детей в возрасте  от 3 до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2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4"/>
    </mc:Choice>
    <mc:Fallback xmlns="">
      <p:transition spd="slow" advTm="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476672"/>
            <a:ext cx="60092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Структура основной образовательной Программы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22851446"/>
              </p:ext>
            </p:extLst>
          </p:nvPr>
        </p:nvGraphicFramePr>
        <p:xfrm>
          <a:off x="323528" y="1340768"/>
          <a:ext cx="8303466" cy="4712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76204" y="1988840"/>
            <a:ext cx="3068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Целевой</a:t>
            </a:r>
            <a:r>
              <a:rPr lang="ru-RU" sz="3200" b="1" cap="none" spc="0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раздел</a:t>
            </a:r>
            <a:endParaRPr lang="ru-RU" sz="32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9403" y="3284984"/>
            <a:ext cx="44675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Содержательный</a:t>
            </a:r>
            <a:r>
              <a:rPr lang="ru-RU" sz="28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раздел</a:t>
            </a:r>
            <a:endParaRPr lang="ru-RU" sz="28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1846" y="4502264"/>
            <a:ext cx="4848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Организационный раздел</a:t>
            </a:r>
            <a:endParaRPr lang="ru-RU" sz="32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94" y="5445224"/>
            <a:ext cx="51816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03259" y="5601304"/>
            <a:ext cx="46456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Дополнительный раздел</a:t>
            </a:r>
            <a:endParaRPr lang="ru-RU" sz="32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4"/>
    </mc:Choice>
    <mc:Fallback xmlns="">
      <p:transition spd="slow" advTm="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2483" y="476672"/>
            <a:ext cx="54274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Целевой раздел Программы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58760108"/>
              </p:ext>
            </p:extLst>
          </p:nvPr>
        </p:nvGraphicFramePr>
        <p:xfrm>
          <a:off x="323528" y="1340768"/>
          <a:ext cx="856895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"/>
    </mc:Choice>
    <mc:Fallback xmlns="">
      <p:transition spd="slow" advTm="1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21395"/>
            <a:ext cx="7079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Содержательный раздел Программы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59093622"/>
              </p:ext>
            </p:extLst>
          </p:nvPr>
        </p:nvGraphicFramePr>
        <p:xfrm>
          <a:off x="251520" y="908720"/>
          <a:ext cx="849694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5"/>
    </mc:Choice>
    <mc:Fallback xmlns="">
      <p:transition spd="slow" advTm="1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490" y="221395"/>
            <a:ext cx="73458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Организационный раздел Программы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24821714"/>
              </p:ext>
            </p:extLst>
          </p:nvPr>
        </p:nvGraphicFramePr>
        <p:xfrm>
          <a:off x="251520" y="980728"/>
          <a:ext cx="84969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"/>
    </mc:Choice>
    <mc:Fallback xmlns="">
      <p:transition spd="slow" advTm="1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31268" y="260648"/>
            <a:ext cx="5530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Нормативно – правовая база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47816" y="855726"/>
            <a:ext cx="8496944" cy="5535905"/>
          </a:xfrm>
          <a:prstGeom prst="rect">
            <a:avLst/>
          </a:prstGeom>
        </p:spPr>
        <p:txBody>
          <a:bodyPr vert="horz" lIns="91440" tIns="0" rIns="91440" bIns="144000"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347472" algn="just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8034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Федеральный закон от 29 декабря 2012 г. № 273-ФЗ «Об образовании в Российской Федерации»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-347472" algn="just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8034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ФГОС дошкольного образования (приказ  № 1155 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Минобрнауки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РФ от 17.10.13 г, действует с 01.01.2014 г)</a:t>
            </a:r>
          </a:p>
          <a:p>
            <a:pPr marL="0" lvl="0" algn="just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16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Приказ Министерства образования и науки РФ от 30 августа 2013 г. 1014 «Об утверждении Порядка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образования» (Зарегистрировано в Минюсте России 26.09.2013 30038)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1296000" algn="just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16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Санитарно-эпидемиологические требования к устройству, содержанию и организации режима работы  дошкольных образовательных организаций» (Утверждены постановлением </a:t>
            </a:r>
            <a:r>
              <a:rPr lang="ru-RU" sz="160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Главного государственного </a:t>
            </a:r>
            <a:r>
              <a:rPr lang="ru-RU" sz="16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санитарного врача Российской  от 15 мая 2013 года №26  «Об </a:t>
            </a:r>
            <a:r>
              <a:rPr lang="ru-RU" sz="160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утверждении САНПИН</a:t>
            </a:r>
            <a:r>
              <a:rPr lang="ru-RU" sz="16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» 2.4.3049-13</a:t>
            </a:r>
            <a:r>
              <a:rPr lang="ru-RU" sz="160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)</a:t>
            </a:r>
          </a:p>
          <a:p>
            <a:pPr marL="2340000" algn="just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16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Примерная основная образовательная программа дошкольного образования (одобрена решением федерального учебно-методического объединения по общему образованию, протокол от 20.05.2016 №2/15</a:t>
            </a:r>
            <a:r>
              <a:rPr lang="ru-RU" sz="160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)</a:t>
            </a:r>
          </a:p>
          <a:p>
            <a:pPr marL="2340000" algn="just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160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Комплексная образовательная программа </a:t>
            </a:r>
            <a:r>
              <a:rPr lang="ru-RU" sz="16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дошкольного образования «Детство» / Т. И. Бабаева, А. Г. Гогоберидзе, О. В. Солнцева и </a:t>
            </a:r>
            <a:r>
              <a:rPr lang="ru-RU" sz="160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др.</a:t>
            </a:r>
          </a:p>
          <a:p>
            <a:pPr marL="2340000" algn="just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16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Устав МАДОУ – детского сада № </a:t>
            </a:r>
            <a:r>
              <a:rPr lang="ru-RU" sz="160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479</a:t>
            </a:r>
          </a:p>
          <a:p>
            <a:pPr marL="2340000" algn="just"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endParaRPr lang="ru-RU" sz="1600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endParaRPr lang="ru-RU" sz="1600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347472" marR="0" lvl="0" indent="-347472" algn="just" defTabSz="914400" rtl="0" eaLnBrk="1" fontAlgn="auto" latinLnBrk="0" hangingPunct="1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80340" algn="l"/>
              </a:tabLst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6DC025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ru-RU" sz="1600" b="0" i="0" u="none" strike="noStrike" kern="0" cap="none" spc="-100" normalizeH="0" baseline="0" noProof="0" dirty="0">
              <a:ln>
                <a:noFill/>
              </a:ln>
              <a:solidFill>
                <a:srgbClr val="6DC025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1"/>
    </mc:Choice>
    <mc:Fallback xmlns="">
      <p:transition spd="slow" advTm="1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396" y="2616180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ребенку в Учреждении условия и возможности для развития способностей и личностных качеств, широкого взаимодействия с миром, активного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практикования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разных видах деятельности, творческой самореализации, развития самостоятельности, познавательной̆ и коммуникативной̆ активности,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уверенности и ценностных ориентаций, определяющих поведение, деятельность и отношение ребенка к миру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486" y="908720"/>
            <a:ext cx="39004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Цель Программы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3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3608" y="836712"/>
            <a:ext cx="42795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Задачи Программы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88840"/>
            <a:ext cx="8352928" cy="45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охрана и укрепление физического и психического здоровья детей, в том числе их эмоционального благополучия;</a:t>
            </a:r>
            <a:endParaRPr lang="ru-RU" sz="1600" b="1" dirty="0">
              <a:solidFill>
                <a:srgbClr val="3366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обеспечение равных возможностей для полноценного развития каждого ребенка в период дошкольного детства независимо от места проживания, пола, нации, языка, социального статуса,</a:t>
            </a:r>
            <a:r>
              <a:rPr lang="ru-RU" b="1" dirty="0">
                <a:solidFill>
                  <a:srgbClr val="336600"/>
                </a:solidFill>
                <a:latin typeface="Times New Roman"/>
                <a:ea typeface="Times New Roman"/>
                <a:cs typeface="Times New Roman"/>
              </a:rPr>
              <a:t> психофизиологических особенностей (в том числе ограниченных возможностей здоровья);</a:t>
            </a:r>
            <a:endParaRPr lang="ru-RU" sz="1600" b="1" dirty="0">
              <a:solidFill>
                <a:srgbClr val="3366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создание благоприятных условий развития детей в соответствии с их возрастными и индивидуальными особенностями, развитие способностей и творческого потенциала каждого ребенка как субъекта отношений с другими детьми, взрослыми и миром;</a:t>
            </a:r>
            <a:endParaRPr lang="ru-RU" sz="1600" b="1" dirty="0">
              <a:solidFill>
                <a:srgbClr val="3366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336600"/>
                </a:solidFill>
                <a:latin typeface="Times New Roman"/>
                <a:ea typeface="Calibri"/>
                <a:cs typeface="Times New Roman"/>
              </a:rPr>
              <a:t>объединение обучения и воспитания в целостный образовательный процесс на основе духовно-нравственных и социокультурных ценностей, принятых в обществе правил и норм поведения в интересах человека, семьи, общества;</a:t>
            </a:r>
            <a:endParaRPr lang="ru-RU" sz="1600" b="1" dirty="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2"/>
    </mc:Choice>
    <mc:Fallback xmlns="">
      <p:transition spd="slow" advTm="1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</TotalTime>
  <Words>1258</Words>
  <Application>Microsoft Office PowerPoint</Application>
  <PresentationFormat>Экран (4:3)</PresentationFormat>
  <Paragraphs>141</Paragraphs>
  <Slides>18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Образовательный процесс осуществляется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МАДОУ№75</dc:creator>
  <cp:lastModifiedBy>Артём</cp:lastModifiedBy>
  <cp:revision>84</cp:revision>
  <dcterms:created xsi:type="dcterms:W3CDTF">2015-07-29T17:11:09Z</dcterms:created>
  <dcterms:modified xsi:type="dcterms:W3CDTF">2020-02-16T15:32:42Z</dcterms:modified>
  <cp:contentStatus/>
</cp:coreProperties>
</file>