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72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82" r:id="rId15"/>
    <p:sldId id="27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2;&#1072;&#1085;&#1089;&#1091;&#1088;&#1086;&#1074;&#1085;&#1072;\Downloads\_mp3dot.ru.mp3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перфолента 5"/>
          <p:cNvSpPr/>
          <p:nvPr/>
        </p:nvSpPr>
        <p:spPr>
          <a:xfrm>
            <a:off x="857224" y="0"/>
            <a:ext cx="7215238" cy="187624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Республика </a:t>
            </a:r>
            <a:br>
              <a:rPr lang="ru-RU" sz="48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48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Марий  </a:t>
            </a:r>
            <a:r>
              <a:rPr lang="ru-RU" sz="4800" b="1" dirty="0" err="1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эл</a:t>
            </a:r>
            <a:r>
              <a:rPr lang="ru-RU" sz="48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ru-RU" sz="4800" dirty="0">
              <a:solidFill>
                <a:srgbClr val="FFFF00"/>
              </a:solidFill>
            </a:endParaRPr>
          </a:p>
        </p:txBody>
      </p:sp>
      <p:pic>
        <p:nvPicPr>
          <p:cNvPr id="5" name="Рисунок 4" descr="ornament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52" y="1857364"/>
            <a:ext cx="7500990" cy="4015300"/>
          </a:xfrm>
          <a:prstGeom prst="rect">
            <a:avLst/>
          </a:prstGeom>
        </p:spPr>
      </p:pic>
      <p:pic>
        <p:nvPicPr>
          <p:cNvPr id="8" name="_mp3dot.ru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9" name="_mp3dot.ru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19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7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572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10734-0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170" y="357166"/>
            <a:ext cx="8380627" cy="58579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71600" y="188641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Марийское национальное блюдо.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10734-0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285728"/>
            <a:ext cx="8215370" cy="612424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10734-0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6419" y="428604"/>
            <a:ext cx="7891861" cy="58579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10734-0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428604"/>
            <a:ext cx="7858180" cy="564360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928694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Марийские национальные игры.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D:\с рабочего стола\игра поволжья\ЧУВАШСКИЕ НАРОДНЫЕ ИГРЫ\100389365_3011027_a82c63213786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1428736"/>
            <a:ext cx="5163631" cy="4668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57158" y="2071678"/>
            <a:ext cx="3071834" cy="32147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*Бой петухов.</a:t>
            </a:r>
          </a:p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*Беляши.</a:t>
            </a:r>
          </a:p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*Катание мяча.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86808" cy="1285876"/>
          </a:xfrm>
          <a:solidFill>
            <a:schemeClr val="accent1"/>
          </a:solidFill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Спасибо за внимание.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Содержимое 3" descr="uVwdv8slD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0430" y="1643050"/>
            <a:ext cx="4071966" cy="50435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572560" cy="3786238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Республика Марий Эл расположена в центре европейской части России, преимущественно на левобережье реки Волги. Площадь Марий Эл - 23,4 тыс. кв. км. Протяженность территории республики с севера на юг достигает 150 км с запада на восток составляет 275 км С севера, северо-востока и востока она граничит с Кировской областью, с юго-востока и юга - с Республиками Татарстан и Чувашия, а на западе и северо-западе - с Нижегородской областью.</a:t>
            </a:r>
            <a:endParaRPr lang="ru-RU" sz="2400" dirty="0">
              <a:solidFill>
                <a:srgbClr val="FFFF00"/>
              </a:solidFill>
            </a:endParaRPr>
          </a:p>
        </p:txBody>
      </p:sp>
      <p:pic>
        <p:nvPicPr>
          <p:cNvPr id="6" name="Рисунок 5" descr="image_92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2" y="3929066"/>
            <a:ext cx="4000528" cy="26443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424_4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571612"/>
            <a:ext cx="4214842" cy="4643470"/>
          </a:xfrm>
        </p:spPr>
      </p:pic>
      <p:sp>
        <p:nvSpPr>
          <p:cNvPr id="7" name="Волна 6"/>
          <p:cNvSpPr/>
          <p:nvPr/>
        </p:nvSpPr>
        <p:spPr>
          <a:xfrm>
            <a:off x="500034" y="214290"/>
            <a:ext cx="8286808" cy="1071570"/>
          </a:xfrm>
          <a:prstGeom prst="wave">
            <a:avLst>
              <a:gd name="adj1" fmla="val 0"/>
              <a:gd name="adj2" fmla="val 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600" dirty="0" smtClean="0">
                <a:solidFill>
                  <a:srgbClr val="FFFF00"/>
                </a:solidFill>
              </a:rPr>
              <a:t>Герб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10" name="Рисунок 9" descr="377px-Coat_of_Arms_of_Mari_El.sv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500042"/>
            <a:ext cx="3590925" cy="5705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FFC000"/>
                </a:solidFill>
              </a:rPr>
              <a:t>Флаг</a:t>
            </a:r>
            <a:endParaRPr lang="ru-RU" sz="6000" dirty="0">
              <a:solidFill>
                <a:srgbClr val="FFC000"/>
              </a:solidFill>
            </a:endParaRPr>
          </a:p>
        </p:txBody>
      </p:sp>
      <p:pic>
        <p:nvPicPr>
          <p:cNvPr id="4" name="Содержимое 3" descr="Ru_mari_el_flag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5405" y="1600200"/>
            <a:ext cx="679319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FF00"/>
                </a:solidFill>
              </a:rPr>
              <a:t>Столица Республики Марий Эл :Йошкар-Ола</a:t>
            </a: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4" name="Рисунок 3" descr="gerb2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571612"/>
            <a:ext cx="4000528" cy="4862534"/>
          </a:xfrm>
          <a:prstGeom prst="rect">
            <a:avLst/>
          </a:prstGeom>
        </p:spPr>
      </p:pic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5143504" y="1785926"/>
            <a:ext cx="271464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Город был основан в 1584 году указом царя Фёдора Иоанновича, назывался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666666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Царевококшайск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и представлял собой военное укрепление на реке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666666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Кокшаге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. Позже город был переименован в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666666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Краснококшайск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, затем, в начале 20 века, в Йошкар-Олу.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Марийский народный костюм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Содержимое 3" descr="5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20601500">
            <a:off x="642910" y="1428736"/>
            <a:ext cx="3214710" cy="4822064"/>
          </a:xfrm>
        </p:spPr>
      </p:pic>
      <p:pic>
        <p:nvPicPr>
          <p:cNvPr id="5" name="Рисунок 4" descr="img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41295">
            <a:off x="5212596" y="1496633"/>
            <a:ext cx="3376610" cy="47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  <a:noFill/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3414652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357166"/>
            <a:ext cx="8358246" cy="1857388"/>
          </a:xfrm>
        </p:spPr>
      </p:pic>
      <p:pic>
        <p:nvPicPr>
          <p:cNvPr id="5" name="Рисунок 4" descr="57933-0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2285992"/>
            <a:ext cx="6357982" cy="43577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FFFF00"/>
                </a:solidFill>
              </a:rPr>
              <a:t>Элемент узора</a:t>
            </a:r>
            <a:endParaRPr lang="ru-RU" sz="6000" dirty="0">
              <a:solidFill>
                <a:srgbClr val="FFFF00"/>
              </a:solidFill>
            </a:endParaRPr>
          </a:p>
        </p:txBody>
      </p:sp>
      <p:pic>
        <p:nvPicPr>
          <p:cNvPr id="7" name="Рисунок 6" descr="86427473_Storozh_domaObereg_dom_ot_nepriyatnoste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60369">
            <a:off x="3160117" y="1945456"/>
            <a:ext cx="5394551" cy="4438414"/>
          </a:xfrm>
          <a:prstGeom prst="rect">
            <a:avLst/>
          </a:prstGeom>
        </p:spPr>
      </p:pic>
      <p:pic>
        <p:nvPicPr>
          <p:cNvPr id="9" name="Рисунок 8" descr="mari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399924">
            <a:off x="428725" y="1742458"/>
            <a:ext cx="2844128" cy="24797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1111111111111111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28"/>
            <a:ext cx="8553480" cy="3219450"/>
          </a:xfrm>
          <a:prstGeom prst="rect">
            <a:avLst/>
          </a:prstGeom>
        </p:spPr>
      </p:pic>
      <p:pic>
        <p:nvPicPr>
          <p:cNvPr id="7" name="Рисунок 6" descr="att_88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72626">
            <a:off x="567881" y="3465698"/>
            <a:ext cx="3500462" cy="3058845"/>
          </a:xfrm>
          <a:prstGeom prst="rect">
            <a:avLst/>
          </a:prstGeom>
        </p:spPr>
      </p:pic>
      <p:pic>
        <p:nvPicPr>
          <p:cNvPr id="8" name="Содержимое 3" descr="k3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 rot="442761">
            <a:off x="5681662" y="627171"/>
            <a:ext cx="3284380" cy="2982915"/>
          </a:xfrm>
        </p:spPr>
      </p:pic>
      <p:pic>
        <p:nvPicPr>
          <p:cNvPr id="6" name="Рисунок 5" descr="mariiskii-ornament-0001732694-preview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88613">
            <a:off x="4786314" y="3286124"/>
            <a:ext cx="3624061" cy="3357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153</Words>
  <Application>Microsoft Office PowerPoint</Application>
  <PresentationFormat>Экран (4:3)</PresentationFormat>
  <Paragraphs>15</Paragraphs>
  <Slides>15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Республика Марий Эл расположена в центре европейской части России, преимущественно на левобережье реки Волги. Площадь Марий Эл - 23,4 тыс. кв. км. Протяженность территории республики с севера на юг достигает 150 км с запада на восток составляет 275 км С севера, северо-востока и востока она граничит с Кировской областью, с юго-востока и юга - с Республиками Татарстан и Чувашия, а на западе и северо-западе - с Нижегородской областью.</vt:lpstr>
      <vt:lpstr>Презентация PowerPoint</vt:lpstr>
      <vt:lpstr>Флаг</vt:lpstr>
      <vt:lpstr>Столица Республики Марий Эл :Йошкар-Ола</vt:lpstr>
      <vt:lpstr>Марийский народный костюм</vt:lpstr>
      <vt:lpstr>Презентация PowerPoint</vt:lpstr>
      <vt:lpstr>Элемент узора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Марийские национальные игры. </vt:lpstr>
      <vt:lpstr>Спасибо за внимание.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Редактор</dc:creator>
  <cp:lastModifiedBy>Клим</cp:lastModifiedBy>
  <cp:revision>33</cp:revision>
  <dcterms:created xsi:type="dcterms:W3CDTF">2013-10-31T10:03:55Z</dcterms:created>
  <dcterms:modified xsi:type="dcterms:W3CDTF">2023-12-28T16:30:32Z</dcterms:modified>
</cp:coreProperties>
</file>