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commentAuthors.xml" ContentType="application/vnd.openxmlformats-officedocument.presentationml.commentAuthors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comments/comment1.xml" ContentType="application/vnd.openxmlformats-officedocument.presentationml.comments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16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7" d="100"/>
          <a:sy n="107" d="100"/>
        </p:scale>
        <p:origin x="-72" y="-12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presProps" Target="presProps.xml" /><Relationship Id="rId44" Type="http://schemas.openxmlformats.org/officeDocument/2006/relationships/tableStyles" Target="tableStyles.xml" /><Relationship Id="rId45" Type="http://schemas.openxmlformats.org/officeDocument/2006/relationships/viewProps" Target="viewProps.xml" /><Relationship Id="rId46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17-06-12T12:08:14Z" idx="1">
    <p:pos x="5760" y="0"/>
    <p:text/>
    <p:extLst>
      <p:ext uri="{19B8F6BF-5375-455C-9EA6-DF929625EA0E}">
        <p15:presenceInfo xmlns:p15="http://schemas.microsoft.com/office/powerpoint/2012/main" userId="teamlab_data:0;1;0;1;4;2016;2;1;0;4;38;{00970078-0088-4FB1-8224-00E9004D0042};" providerId="AD"/>
      </p:ext>
    </p:extLst>
  </p:cm>
</p:cmLst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9800B4-3EE2-4BE4-B373-6AE1B8B66E4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6C9616-2092-4703-A903-10AB5BB0B62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.jpg"/><Relationship Id="rId4" Type="http://schemas.openxmlformats.org/officeDocument/2006/relationships/image" Target="../media/image22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.jpg"/><Relationship Id="rId4" Type="http://schemas.openxmlformats.org/officeDocument/2006/relationships/image" Target="../media/image25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jpg"/><Relationship Id="rId4" Type="http://schemas.openxmlformats.org/officeDocument/2006/relationships/image" Target="../media/image30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2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2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2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2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2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2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2.jpg"/><Relationship Id="rId4" Type="http://schemas.openxmlformats.org/officeDocument/2006/relationships/image" Target="../media/image4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2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2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2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2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2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2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2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2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2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comments" Target="../comments/comment1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Oleg\Desktop\к дню россии\фон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395535" y="1484784"/>
            <a:ext cx="8433927" cy="4877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презентация в рамках </a:t>
            </a:r>
            <a:endParaRPr lang="ru-RU" sz="3600" b="1" i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проекта «Народы Урала» </a:t>
            </a: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3200" i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Подготовила воспитатель </a:t>
            </a:r>
            <a:endParaRPr/>
          </a:p>
          <a:p>
            <a:pPr algn="ctr">
              <a:defRPr/>
            </a:pPr>
            <a:r>
              <a:rPr lang="ru-RU" sz="3200" i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Бабикова Е.А.</a:t>
            </a:r>
            <a:endParaRPr/>
          </a:p>
          <a:p>
            <a:pPr algn="ctr">
              <a:defRPr/>
            </a:pPr>
            <a:r>
              <a:rPr lang="ru-RU" sz="3200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МАдоу</a:t>
            </a:r>
            <a:r>
              <a:rPr lang="ru-RU" sz="3200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200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- детский сад общеразвивающего вида № 479 «Берег Детства»</a:t>
            </a:r>
            <a:endParaRPr/>
          </a:p>
          <a:p>
            <a:pPr algn="ctr">
              <a:defRPr/>
            </a:pPr>
            <a:r>
              <a:rPr lang="ru-RU" sz="3200" i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Г.Екатеринбург</a:t>
            </a:r>
            <a:endParaRPr/>
          </a:p>
          <a:p>
            <a:pPr algn="ctr">
              <a:defRPr/>
            </a:pPr>
            <a:r>
              <a:rPr lang="ru-RU" sz="3200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2020 г.</a:t>
            </a:r>
            <a:endParaRPr lang="ru-RU" sz="3200" i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4546" y="260648"/>
            <a:ext cx="8914907" cy="64087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 bwMode="auto">
          <a:xfrm>
            <a:off x="2555776" y="260648"/>
            <a:ext cx="471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>
                    <a:lumMod val="95000"/>
                  </a:schemeClr>
                </a:solidFill>
                <a:latin typeface="+mj-lt"/>
              </a:rPr>
              <a:t>И БЕСКРАЙНИХ МОРЕЙ</a:t>
            </a:r>
            <a:endParaRPr lang="ru-RU" sz="360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951230" y="1600200"/>
            <a:ext cx="7241540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5508" y="116632"/>
            <a:ext cx="8808980" cy="6624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87624" y="692696"/>
            <a:ext cx="6180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+mj-lt"/>
              </a:rPr>
              <a:t>РОССИЯ-СТРАНА ВЕЛИЧАВЫХ ГОР</a:t>
            </a:r>
            <a:endParaRPr lang="ru-RU" sz="32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77528" y="1600200"/>
            <a:ext cx="6788944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2064" y="188640"/>
            <a:ext cx="8899869" cy="6480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16141" y="188640"/>
            <a:ext cx="474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  <a:latin typeface="+mj-lt"/>
              </a:rPr>
              <a:t>И КОВЫЛЬНЫХ СТЕПЕЙ</a:t>
            </a:r>
            <a:endParaRPr lang="ru-RU" sz="360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5536" y="260648"/>
            <a:ext cx="8424936" cy="615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8000" y="558800"/>
            <a:ext cx="8128000" cy="574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6231" y="1600200"/>
            <a:ext cx="6031538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91262" y="1600200"/>
            <a:ext cx="6761476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332656"/>
            <a:ext cx="8640960" cy="6156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95536" y="476672"/>
            <a:ext cx="806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  <a:latin typeface="+mj-lt"/>
              </a:rPr>
              <a:t>Василёк-цветок России , он ,как небо , синий-синий</a:t>
            </a:r>
            <a:endParaRPr lang="ru-RU" sz="28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05721" y="1600200"/>
            <a:ext cx="6132558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1" y="234000"/>
            <a:ext cx="8640960" cy="66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51521" y="267579"/>
            <a:ext cx="754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  <a:latin typeface="+mj-lt"/>
              </a:rPr>
              <a:t>И ромашковое поле, символ русского раздолья!</a:t>
            </a:r>
            <a:endParaRPr lang="ru-RU" sz="28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74674" y="1600200"/>
            <a:ext cx="5994652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4915" y="260648"/>
            <a:ext cx="8574170" cy="647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395536" y="404664"/>
            <a:ext cx="805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+mj-lt"/>
              </a:rPr>
              <a:t>По обычаю гостеприимства гостей встречают хлебом-солью</a:t>
            </a:r>
            <a:endParaRPr lang="ru-RU" sz="24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251520" y="112474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endParaRPr lang="ru-RU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endParaRPr lang="ru-RU" sz="36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22253" y="260648"/>
            <a:ext cx="5830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rgbClr val="7030A0"/>
                </a:solidFill>
                <a:latin typeface="+mj-lt"/>
              </a:rPr>
              <a:t>РОССИЯ-РОДИНА МОЯ!</a:t>
            </a:r>
            <a:endParaRPr lang="ru-RU" sz="440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509" y="242644"/>
            <a:ext cx="8664964" cy="6498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03838" y="1600200"/>
            <a:ext cx="6136324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643" y="202702"/>
            <a:ext cx="8748464" cy="6452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3563888" y="404664"/>
            <a:ext cx="4978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  <a:latin typeface="+mj-lt"/>
              </a:rPr>
              <a:t>Алый шелковый платочек , 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bg1"/>
                </a:solidFill>
                <a:latin typeface="+mj-lt"/>
              </a:rPr>
              <a:t>яркий сарафан в цветочек</a:t>
            </a:r>
            <a:endParaRPr lang="ru-RU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804575" y="6276756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МАТРЕШКА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70872" y="1600200"/>
            <a:ext cx="5202256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9512" y="332656"/>
            <a:ext cx="8784976" cy="6373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79512" y="116632"/>
            <a:ext cx="4054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  <a:latin typeface="+mj-lt"/>
              </a:rPr>
              <a:t>Белый фон-снегов белей,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002060"/>
                </a:solidFill>
                <a:latin typeface="+mj-lt"/>
              </a:rPr>
              <a:t>Синий-</a:t>
            </a:r>
            <a:r>
              <a:rPr lang="ru-RU" sz="2800">
                <a:solidFill>
                  <a:srgbClr val="002060"/>
                </a:solidFill>
                <a:latin typeface="+mj-lt"/>
              </a:rPr>
              <a:t>небушка</a:t>
            </a:r>
            <a:r>
              <a:rPr lang="ru-RU" sz="2800">
                <a:solidFill>
                  <a:srgbClr val="002060"/>
                </a:solidFill>
                <a:latin typeface="+mj-lt"/>
              </a:rPr>
              <a:t> синей!</a:t>
            </a:r>
            <a:endParaRPr lang="ru-RU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028384" y="6309320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ГЖЕЛЬ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69020" y="1600200"/>
            <a:ext cx="6805959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2408" y="188640"/>
            <a:ext cx="8770899" cy="640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32408" y="0"/>
            <a:ext cx="770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</a:rPr>
              <a:t>Сами позолоченные , узоры крученые</a:t>
            </a: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020291" y="6265865"/>
            <a:ext cx="1883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ЛОЖКИ ХОХЛОМСКИЕ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12265" y="1600200"/>
            <a:ext cx="551946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2" y="122393"/>
            <a:ext cx="8784976" cy="6618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323528" y="188640"/>
            <a:ext cx="2914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Черные , желтые , красные-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Все удивительно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Прекрасные!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923032" y="6423984"/>
            <a:ext cx="20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1"/>
                </a:solidFill>
              </a:rPr>
              <a:t>ЖОСТОВСКИЕПОДНОСЫ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233662" y="1600200"/>
            <a:ext cx="4676676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16632"/>
            <a:ext cx="8712968" cy="655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23399" y="97141"/>
            <a:ext cx="770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</a:rPr>
              <a:t>Знает старый и юнец эта роспись - </a:t>
            </a:r>
            <a:r>
              <a:rPr lang="ru-RU" sz="3200">
                <a:solidFill>
                  <a:srgbClr val="002060"/>
                </a:solidFill>
              </a:rPr>
              <a:t>городец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261077" y="1600200"/>
            <a:ext cx="2621846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0082" y="260647"/>
            <a:ext cx="3641837" cy="6039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51918" y="260648"/>
            <a:ext cx="4821462" cy="6039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11560" y="260648"/>
            <a:ext cx="4560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                                  В холод согревают , </a:t>
            </a:r>
            <a:endParaRPr/>
          </a:p>
          <a:p>
            <a:pPr>
              <a:defRPr/>
            </a:pPr>
            <a:r>
              <a:rPr lang="ru-RU"/>
              <a:t> </a:t>
            </a:r>
            <a:r>
              <a:rPr lang="ru-RU"/>
              <a:t>                                        На плечах легки</a:t>
            </a:r>
            <a:endParaRPr/>
          </a:p>
          <a:p>
            <a:pPr>
              <a:defRPr/>
            </a:pPr>
            <a:r>
              <a:rPr lang="ru-RU"/>
              <a:t> </a:t>
            </a:r>
            <a:r>
              <a:rPr lang="ru-RU"/>
              <a:t>                                                Собраны в букеты</a:t>
            </a:r>
            <a:endParaRPr/>
          </a:p>
          <a:p>
            <a:pPr>
              <a:defRPr/>
            </a:pPr>
            <a:r>
              <a:rPr lang="ru-RU"/>
              <a:t> </a:t>
            </a:r>
            <a:r>
              <a:rPr lang="ru-RU"/>
              <a:t>                                                 дивной красоты!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7401494" y="5869195"/>
            <a:ext cx="127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/>
              <a:t>Павлопосадские</a:t>
            </a:r>
            <a:endParaRPr lang="ru-RU" sz="1200"/>
          </a:p>
          <a:p>
            <a:pPr>
              <a:defRPr/>
            </a:pPr>
            <a:r>
              <a:rPr lang="ru-RU" sz="1200"/>
              <a:t> платки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26723" y="1600200"/>
            <a:ext cx="6690554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55576" y="440065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У нее лишь три струны,</a:t>
            </a:r>
            <a:endParaRPr/>
          </a:p>
          <a:p>
            <a:pPr>
              <a:defRPr/>
            </a:pPr>
            <a:r>
              <a:rPr lang="ru-RU"/>
              <a:t>Но она - любовь страны.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3576" y="255824"/>
            <a:ext cx="8738904" cy="6341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563888" y="466448"/>
            <a:ext cx="4461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</a:rPr>
              <a:t>У нее лишь три струны,</a:t>
            </a:r>
            <a:endParaRPr/>
          </a:p>
          <a:p>
            <a:pPr>
              <a:defRPr/>
            </a:pPr>
            <a:r>
              <a:rPr lang="ru-RU" sz="3200">
                <a:solidFill>
                  <a:srgbClr val="002060"/>
                </a:solidFill>
              </a:rPr>
              <a:t>Но она - любовь страны.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048000" y="2846673"/>
            <a:ext cx="3048000" cy="2033016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528" y="359012"/>
            <a:ext cx="8568736" cy="5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115616" y="476672"/>
            <a:ext cx="436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</a:rPr>
              <a:t>Из липы свито дырявое корыто,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2060"/>
                </a:solidFill>
              </a:rPr>
              <a:t>По дороге идет клетки кладет.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2852936"/>
            <a:ext cx="4674096" cy="3505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11960" y="382854"/>
            <a:ext cx="4760065" cy="6375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683568" y="692696"/>
            <a:ext cx="36462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Стоит «толстячок</a:t>
            </a:r>
            <a:r>
              <a:rPr lang="ru-RU" sz="2800">
                <a:solidFill>
                  <a:srgbClr val="002060"/>
                </a:solidFill>
              </a:rPr>
              <a:t>»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 </a:t>
            </a:r>
            <a:r>
              <a:rPr lang="ru-RU" sz="2800">
                <a:solidFill>
                  <a:srgbClr val="002060"/>
                </a:solidFill>
              </a:rPr>
              <a:t>подбоченивши</a:t>
            </a:r>
            <a:r>
              <a:rPr lang="ru-RU" sz="2800">
                <a:solidFill>
                  <a:srgbClr val="002060"/>
                </a:solidFill>
              </a:rPr>
              <a:t> бочок,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Шипит и кипит</a:t>
            </a:r>
            <a:r>
              <a:rPr lang="ru-RU" sz="2800">
                <a:solidFill>
                  <a:srgbClr val="002060"/>
                </a:solidFill>
              </a:rPr>
              <a:t>,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 </a:t>
            </a:r>
            <a:r>
              <a:rPr lang="ru-RU" sz="2800">
                <a:solidFill>
                  <a:srgbClr val="002060"/>
                </a:solidFill>
              </a:rPr>
              <a:t>всем пить чай велит.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251520" y="112474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endParaRPr lang="ru-RU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buFont typeface="Wingdings"/>
              <a:buChar char="v"/>
              <a:defRPr/>
            </a:pPr>
            <a:endParaRPr lang="ru-RU" sz="36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951230" y="1600200"/>
            <a:ext cx="7241540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914" y="188640"/>
            <a:ext cx="8834873" cy="6336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79512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Вперевалку зверь идет 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По малину и по мед.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409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61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0936" y="510702"/>
            <a:ext cx="7782128" cy="5836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9776" y="202332"/>
            <a:ext cx="8604448" cy="645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215262"/>
            <a:ext cx="8640960" cy="648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6903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512" y="148326"/>
            <a:ext cx="8748464" cy="6561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9776" y="202332"/>
            <a:ext cx="8604448" cy="645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88640"/>
            <a:ext cx="8384480" cy="628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492647" y="2967335"/>
            <a:ext cx="8158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 i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внимание!</a:t>
            </a:r>
            <a:endParaRPr lang="ru-RU" sz="4800" b="1" i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743200" y="2651601"/>
            <a:ext cx="3657600" cy="2423160"/>
          </a:xfrm>
          <a:prstGeom prst="rect">
            <a:avLst/>
          </a:prstGeom>
        </p:spPr>
      </p:pic>
      <p:pic>
        <p:nvPicPr>
          <p:cNvPr id="512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88640"/>
            <a:ext cx="8640960" cy="648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23528" y="548680"/>
            <a:ext cx="941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3600">
                <a:solidFill>
                  <a:schemeClr val="bg1"/>
                </a:solidFill>
                <a:latin typeface="+mj-lt"/>
              </a:rPr>
              <a:t>ивушки</a:t>
            </a:r>
            <a:r>
              <a:rPr lang="ru-RU" sz="3600">
                <a:solidFill>
                  <a:schemeClr val="bg1"/>
                </a:solidFill>
                <a:latin typeface="+mj-lt"/>
              </a:rPr>
              <a:t> плакучей нет реченьки милей</a:t>
            </a:r>
            <a:r>
              <a:rPr lang="ru-RU"/>
              <a:t>	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</p:pic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057525" y="2839244"/>
            <a:ext cx="3028950" cy="2047875"/>
          </a:xfrm>
          <a:prstGeom prst="rect">
            <a:avLst/>
          </a:prstGeom>
        </p:spPr>
      </p:pic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782" y="188640"/>
            <a:ext cx="9144000" cy="6480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755576" y="5949280"/>
            <a:ext cx="781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  <a:latin typeface="+mj-lt"/>
              </a:rPr>
              <a:t>Для беленькой берёзки опушки нет родней</a:t>
            </a:r>
            <a:endParaRPr lang="ru-RU" sz="3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752725" y="2839244"/>
            <a:ext cx="3638550" cy="2047875"/>
          </a:xfrm>
          <a:prstGeom prst="rect">
            <a:avLst/>
          </a:prstGeom>
        </p:spPr>
      </p:pic>
      <p:pic>
        <p:nvPicPr>
          <p:cNvPr id="717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779" y="188640"/>
            <a:ext cx="8742442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259632" y="188640"/>
            <a:ext cx="610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+mj-lt"/>
              </a:rPr>
              <a:t>Россия-страна широких полей</a:t>
            </a:r>
            <a:endParaRPr lang="ru-RU" sz="36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921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8014" y="188640"/>
            <a:ext cx="8887972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27584" y="188640"/>
            <a:ext cx="627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  <a:latin typeface="+mj-lt"/>
              </a:rPr>
              <a:t>Россия-страна голубых озёр</a:t>
            </a:r>
            <a:endParaRPr lang="ru-RU" sz="40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4000" b="1" i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9837" y="116632"/>
            <a:ext cx="8704325" cy="6623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915816" y="3632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+mj-lt"/>
              </a:rPr>
              <a:t>ШИРОКИХ РЕК</a:t>
            </a:r>
            <a:endParaRPr lang="ru-RU" sz="36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Экран (4:3)</PresentationFormat>
  <Paragraphs>0</Paragraphs>
  <Slides>40</Slides>
  <Notes>40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Manager/>
  <Company>Krokoz™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Oleg</dc:creator>
  <cp:keywords/>
  <dc:description/>
  <dc:identifier/>
  <dc:language/>
  <cp:lastModifiedBy>Елена Бабикова</cp:lastModifiedBy>
  <cp:revision>58</cp:revision>
  <dcterms:created xsi:type="dcterms:W3CDTF">2016-06-12T14:29:18Z</dcterms:created>
  <dcterms:modified xsi:type="dcterms:W3CDTF">2023-12-25T15:07:41Z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3644783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