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72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2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5;&#1089;&#1091;&#1088;&#1086;&#1074;&#1085;&#1072;\Downloads\_mp3dot.r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857224" y="0"/>
            <a:ext cx="7215238" cy="18762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Республика </a:t>
            </a:r>
            <a:b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Марий  </a:t>
            </a:r>
            <a:r>
              <a:rPr lang="ru-RU" sz="4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</a:t>
            </a:r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ornamen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857364"/>
            <a:ext cx="7500990" cy="4015300"/>
          </a:xfrm>
          <a:prstGeom prst="rect">
            <a:avLst/>
          </a:prstGeom>
        </p:spPr>
      </p:pic>
      <p:pic>
        <p:nvPicPr>
          <p:cNvPr id="8" name="_mp3dot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_mp3dot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7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734-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0" y="357166"/>
            <a:ext cx="8380627" cy="5857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188641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Марийское национальное блюдо.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734-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8215370" cy="6124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734-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19" y="428604"/>
            <a:ext cx="7891861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734-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28604"/>
            <a:ext cx="785818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Марийские национальные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с рабочего стола\игра поволжья\ЧУВАШСКИЕ НАРОДНЫЕ ИГРЫ\100389365_3011027_a82c6321378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5163631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071678"/>
            <a:ext cx="307183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*Бой петухов.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*Беляши.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*Катание мяча.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285876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uVwdv8sl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643050"/>
            <a:ext cx="4071966" cy="504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37862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 Марий Эл расположена в центре европейской части России, преимущественно на левобережье реки Волги. Площадь Марий Эл - 23,4 тыс. кв. км. Протяженность территории республики с севера на юг достигает 150 км с запада на восток составляет 275 км С севера, северо-востока и востока она граничит с Кировской областью, с юго-востока и юга - с Республиками Татарстан и Чувашия, а на западе и северо-западе - с Нижегородской областью.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age_9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929066"/>
            <a:ext cx="4000528" cy="264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24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4214842" cy="4643470"/>
          </a:xfrm>
        </p:spPr>
      </p:pic>
      <p:sp>
        <p:nvSpPr>
          <p:cNvPr id="7" name="Волна 6"/>
          <p:cNvSpPr/>
          <p:nvPr/>
        </p:nvSpPr>
        <p:spPr>
          <a:xfrm>
            <a:off x="500034" y="214290"/>
            <a:ext cx="8286808" cy="1071570"/>
          </a:xfrm>
          <a:prstGeom prst="wave">
            <a:avLst>
              <a:gd name="adj1" fmla="val 0"/>
              <a:gd name="adj2" fmla="val 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dirty="0" smtClean="0">
                <a:solidFill>
                  <a:srgbClr val="FFFF00"/>
                </a:solidFill>
              </a:rPr>
              <a:t>Герб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377px-Coat_of_Arms_of_Mari_E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359092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Флаг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Ru_mari_el_fla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Столица Республики Марий Эл :Йошкар-Ола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gerb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4000528" cy="4862534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43504" y="1785926"/>
            <a:ext cx="27146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Город был основан в 1584 году указом царя Фёдора Иоанновича, назывался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Царевококшайск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представлял собой военное укрепление на реке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Кокшаге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Позже город был переименован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Краснококшайск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затем, в начале 20 века, в Йошкар-Олу.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Марийский народный костюм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01500">
            <a:off x="642910" y="1428736"/>
            <a:ext cx="3214710" cy="4822064"/>
          </a:xfr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1295">
            <a:off x="5212596" y="1496633"/>
            <a:ext cx="337661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4146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1857388"/>
          </a:xfrm>
        </p:spPr>
      </p:pic>
      <p:pic>
        <p:nvPicPr>
          <p:cNvPr id="5" name="Рисунок 4" descr="57933-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85992"/>
            <a:ext cx="635798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Элемент узора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86427473_Storozh_domaObereg_dom_ot_nepriyatnos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369">
            <a:off x="3160117" y="1945456"/>
            <a:ext cx="5394551" cy="4438414"/>
          </a:xfrm>
          <a:prstGeom prst="rect">
            <a:avLst/>
          </a:prstGeom>
        </p:spPr>
      </p:pic>
      <p:pic>
        <p:nvPicPr>
          <p:cNvPr id="9" name="Рисунок 8" descr="mari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9924">
            <a:off x="428725" y="1742458"/>
            <a:ext cx="2844128" cy="247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11111111111111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53480" cy="3219450"/>
          </a:xfrm>
          <a:prstGeom prst="rect">
            <a:avLst/>
          </a:prstGeom>
        </p:spPr>
      </p:pic>
      <p:pic>
        <p:nvPicPr>
          <p:cNvPr id="7" name="Рисунок 6" descr="att_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2626">
            <a:off x="567881" y="3465698"/>
            <a:ext cx="3500462" cy="3058845"/>
          </a:xfrm>
          <a:prstGeom prst="rect">
            <a:avLst/>
          </a:prstGeom>
        </p:spPr>
      </p:pic>
      <p:pic>
        <p:nvPicPr>
          <p:cNvPr id="8" name="Содержимое 3" descr="k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442761">
            <a:off x="5681662" y="627171"/>
            <a:ext cx="3284380" cy="2982915"/>
          </a:xfrm>
        </p:spPr>
      </p:pic>
      <p:pic>
        <p:nvPicPr>
          <p:cNvPr id="6" name="Рисунок 5" descr="mariiskii-ornament-0001732694-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613">
            <a:off x="4786314" y="3286124"/>
            <a:ext cx="362406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153</Words>
  <Application>Microsoft Office PowerPoint</Application>
  <PresentationFormat>Экран (4:3)</PresentationFormat>
  <Paragraphs>15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Республика Марий Эл расположена в центре европейской части России, преимущественно на левобережье реки Волги. Площадь Марий Эл - 23,4 тыс. кв. км. Протяженность территории республики с севера на юг достигает 150 км с запада на восток составляет 275 км С севера, северо-востока и востока она граничит с Кировской областью, с юго-востока и юга - с Республиками Татарстан и Чувашия, а на западе и северо-западе - с Нижегородской областью.</vt:lpstr>
      <vt:lpstr>Презентация PowerPoint</vt:lpstr>
      <vt:lpstr>Флаг</vt:lpstr>
      <vt:lpstr>Столица Республики Марий Эл :Йошкар-Ола</vt:lpstr>
      <vt:lpstr>Марийский народный костюм</vt:lpstr>
      <vt:lpstr>Презентация PowerPoint</vt:lpstr>
      <vt:lpstr>Элемент узора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Марийские национальные игры.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Клим</cp:lastModifiedBy>
  <cp:revision>33</cp:revision>
  <dcterms:created xsi:type="dcterms:W3CDTF">2013-10-31T10:03:55Z</dcterms:created>
  <dcterms:modified xsi:type="dcterms:W3CDTF">2023-12-28T16:30:32Z</dcterms:modified>
</cp:coreProperties>
</file>