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71" r:id="rId5"/>
    <p:sldId id="260" r:id="rId6"/>
    <p:sldId id="259" r:id="rId7"/>
    <p:sldId id="265" r:id="rId8"/>
    <p:sldId id="261" r:id="rId9"/>
    <p:sldId id="262" r:id="rId10"/>
    <p:sldId id="263" r:id="rId11"/>
    <p:sldId id="269" r:id="rId12"/>
    <p:sldId id="270" r:id="rId13"/>
    <p:sldId id="272" r:id="rId14"/>
    <p:sldId id="273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242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03186A-6E6C-4BBE-8CEC-0EC650709FAD}" type="datetimeFigureOut">
              <a:rPr lang="ru-RU" smtClean="0"/>
              <a:t>28.12.2023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1697B3-4E16-45DD-9AEA-EE843915460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03186A-6E6C-4BBE-8CEC-0EC650709FAD}" type="datetimeFigureOut">
              <a:rPr lang="ru-RU" smtClean="0"/>
              <a:t>28.12.2023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1697B3-4E16-45DD-9AEA-EE84391546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03186A-6E6C-4BBE-8CEC-0EC650709FAD}" type="datetimeFigureOut">
              <a:rPr lang="ru-RU" smtClean="0"/>
              <a:t>28.12.2023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1697B3-4E16-45DD-9AEA-EE84391546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03186A-6E6C-4BBE-8CEC-0EC650709FAD}" type="datetimeFigureOut">
              <a:rPr lang="ru-RU" smtClean="0"/>
              <a:t>28.12.2023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1697B3-4E16-45DD-9AEA-EE84391546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03186A-6E6C-4BBE-8CEC-0EC650709FAD}" type="datetimeFigureOut">
              <a:rPr lang="ru-RU" smtClean="0"/>
              <a:t>28.12.2023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1697B3-4E16-45DD-9AEA-EE843915460F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03186A-6E6C-4BBE-8CEC-0EC650709FAD}" type="datetimeFigureOut">
              <a:rPr lang="ru-RU" smtClean="0"/>
              <a:t>28.12.2023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1697B3-4E16-45DD-9AEA-EE84391546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03186A-6E6C-4BBE-8CEC-0EC650709FAD}" type="datetimeFigureOut">
              <a:rPr lang="ru-RU" smtClean="0"/>
              <a:t>28.12.2023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1697B3-4E16-45DD-9AEA-EE84391546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03186A-6E6C-4BBE-8CEC-0EC650709FAD}" type="datetimeFigureOut">
              <a:rPr lang="ru-RU" smtClean="0"/>
              <a:t>28.12.2023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1697B3-4E16-45DD-9AEA-EE84391546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03186A-6E6C-4BBE-8CEC-0EC650709FAD}" type="datetimeFigureOut">
              <a:rPr lang="ru-RU" smtClean="0"/>
              <a:t>28.12.2023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1697B3-4E16-45DD-9AEA-EE843915460F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03186A-6E6C-4BBE-8CEC-0EC650709FAD}" type="datetimeFigureOut">
              <a:rPr lang="ru-RU" smtClean="0"/>
              <a:t>28.12.2023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1697B3-4E16-45DD-9AEA-EE84391546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03186A-6E6C-4BBE-8CEC-0EC650709FAD}" type="datetimeFigureOut">
              <a:rPr lang="ru-RU" smtClean="0"/>
              <a:t>28.12.2023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1697B3-4E16-45DD-9AEA-EE843915460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1803186A-6E6C-4BBE-8CEC-0EC650709FAD}" type="datetimeFigureOut">
              <a:rPr lang="ru-RU" smtClean="0"/>
              <a:t>28.12.2023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9F1697B3-4E16-45DD-9AEA-EE843915460F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dirty="0" smtClean="0"/>
              <a:t>Викторина</a:t>
            </a:r>
            <a:endParaRPr lang="ru-RU" sz="54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2708920"/>
            <a:ext cx="7406640" cy="1752600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</a:rPr>
              <a:t>«Люблю тебя мой край чувашский»</a:t>
            </a:r>
            <a:endParaRPr lang="ru-RU" sz="5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Ответ: серебром и бисером</a:t>
            </a:r>
            <a:endParaRPr lang="ru-RU" dirty="0"/>
          </a:p>
        </p:txBody>
      </p:sp>
      <p:pic>
        <p:nvPicPr>
          <p:cNvPr id="4" name="Содержимое 3" descr="unnamed (2)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11760" y="1362008"/>
            <a:ext cx="5688632" cy="485533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Вопрос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   </a:t>
            </a:r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/>
              <a:t> Какая большая река протекает по территории Чувашии?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Ответ: река Волга</a:t>
            </a:r>
            <a:endParaRPr lang="ru-RU" dirty="0"/>
          </a:p>
        </p:txBody>
      </p:sp>
      <p:pic>
        <p:nvPicPr>
          <p:cNvPr id="4" name="Содержимое 3" descr="5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934" r="4726"/>
          <a:stretch>
            <a:fillRect/>
          </a:stretch>
        </p:blipFill>
        <p:spPr>
          <a:xfrm>
            <a:off x="1043608" y="1700808"/>
            <a:ext cx="7812360" cy="406739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Какие деревья произрастают в лесах нашего края?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Дуб</a:t>
            </a:r>
          </a:p>
          <a:p>
            <a:r>
              <a:rPr lang="ru-RU" dirty="0" smtClean="0"/>
              <a:t>Береза</a:t>
            </a:r>
          </a:p>
          <a:p>
            <a:r>
              <a:rPr lang="ru-RU" dirty="0" smtClean="0"/>
              <a:t>Клен</a:t>
            </a:r>
          </a:p>
          <a:p>
            <a:r>
              <a:rPr lang="ru-RU" dirty="0" smtClean="0"/>
              <a:t>Сосна</a:t>
            </a:r>
          </a:p>
          <a:p>
            <a:r>
              <a:rPr lang="ru-RU" dirty="0" smtClean="0"/>
              <a:t>Осина</a:t>
            </a:r>
          </a:p>
          <a:p>
            <a:r>
              <a:rPr lang="ru-RU" dirty="0" smtClean="0"/>
              <a:t>Ель и др.</a:t>
            </a:r>
            <a:endParaRPr lang="ru-RU" dirty="0"/>
          </a:p>
        </p:txBody>
      </p:sp>
      <p:pic>
        <p:nvPicPr>
          <p:cNvPr id="4" name="Рисунок 3" descr="f_clip_image002.jpg"/>
          <p:cNvPicPr>
            <a:picLocks noChangeAspect="1"/>
          </p:cNvPicPr>
          <p:nvPr/>
        </p:nvPicPr>
        <p:blipFill>
          <a:blip r:embed="rId2" cstate="print"/>
          <a:srcRect t="6645" r="9091"/>
          <a:stretch>
            <a:fillRect/>
          </a:stretch>
        </p:blipFill>
        <p:spPr>
          <a:xfrm>
            <a:off x="3563888" y="1556792"/>
            <a:ext cx="2160240" cy="3034705"/>
          </a:xfrm>
          <a:prstGeom prst="rect">
            <a:avLst/>
          </a:prstGeom>
        </p:spPr>
      </p:pic>
      <p:pic>
        <p:nvPicPr>
          <p:cNvPr id="5" name="Рисунок 4" descr="Без названия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98680" y="1268760"/>
            <a:ext cx="1945320" cy="2907407"/>
          </a:xfrm>
          <a:prstGeom prst="rect">
            <a:avLst/>
          </a:prstGeom>
        </p:spPr>
      </p:pic>
      <p:pic>
        <p:nvPicPr>
          <p:cNvPr id="6" name="Рисунок 5" descr="Kartinki_dlya_detey_sosna_1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64088" y="3401616"/>
            <a:ext cx="2304256" cy="34563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Какие животные обитают на территории нашей республики?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Волк</a:t>
            </a:r>
          </a:p>
          <a:p>
            <a:r>
              <a:rPr lang="ru-RU" dirty="0" smtClean="0"/>
              <a:t>Лиса</a:t>
            </a:r>
          </a:p>
          <a:p>
            <a:r>
              <a:rPr lang="ru-RU" dirty="0" smtClean="0"/>
              <a:t>Заяц</a:t>
            </a:r>
          </a:p>
          <a:p>
            <a:r>
              <a:rPr lang="ru-RU" dirty="0" smtClean="0"/>
              <a:t>Медведь</a:t>
            </a:r>
          </a:p>
          <a:p>
            <a:r>
              <a:rPr lang="ru-RU" dirty="0" smtClean="0"/>
              <a:t>Кабан</a:t>
            </a:r>
          </a:p>
          <a:p>
            <a:r>
              <a:rPr lang="ru-RU" dirty="0" smtClean="0"/>
              <a:t>Лось</a:t>
            </a:r>
          </a:p>
          <a:p>
            <a:r>
              <a:rPr lang="ru-RU" dirty="0" smtClean="0"/>
              <a:t>Хорек</a:t>
            </a:r>
          </a:p>
          <a:p>
            <a:r>
              <a:rPr lang="ru-RU" dirty="0" smtClean="0"/>
              <a:t>Крот</a:t>
            </a:r>
          </a:p>
          <a:p>
            <a:r>
              <a:rPr lang="ru-RU" dirty="0" smtClean="0"/>
              <a:t>Еж</a:t>
            </a:r>
          </a:p>
        </p:txBody>
      </p:sp>
      <p:pic>
        <p:nvPicPr>
          <p:cNvPr id="4" name="Рисунок 3" descr="236722.jpg"/>
          <p:cNvPicPr>
            <a:picLocks noChangeAspect="1"/>
          </p:cNvPicPr>
          <p:nvPr/>
        </p:nvPicPr>
        <p:blipFill>
          <a:blip r:embed="rId2" cstate="print"/>
          <a:srcRect l="22380" t="15666" r="3021" b="14957"/>
          <a:stretch>
            <a:fillRect/>
          </a:stretch>
        </p:blipFill>
        <p:spPr>
          <a:xfrm>
            <a:off x="5724128" y="1556792"/>
            <a:ext cx="3024336" cy="1875088"/>
          </a:xfrm>
          <a:prstGeom prst="rect">
            <a:avLst/>
          </a:prstGeom>
        </p:spPr>
      </p:pic>
      <p:pic>
        <p:nvPicPr>
          <p:cNvPr id="5" name="Рисунок 4" descr="Chuvashiy_4.jpg"/>
          <p:cNvPicPr>
            <a:picLocks noChangeAspect="1"/>
          </p:cNvPicPr>
          <p:nvPr/>
        </p:nvPicPr>
        <p:blipFill>
          <a:blip r:embed="rId3" cstate="print"/>
          <a:srcRect l="10626" t="5901" r="20863" b="8001"/>
          <a:stretch>
            <a:fillRect/>
          </a:stretch>
        </p:blipFill>
        <p:spPr>
          <a:xfrm>
            <a:off x="3275856" y="3789040"/>
            <a:ext cx="2721301" cy="2564904"/>
          </a:xfrm>
          <a:prstGeom prst="rect">
            <a:avLst/>
          </a:prstGeom>
        </p:spPr>
      </p:pic>
      <p:pic>
        <p:nvPicPr>
          <p:cNvPr id="6" name="Рисунок 5" descr="Без названия (2).jpg"/>
          <p:cNvPicPr>
            <a:picLocks noChangeAspect="1"/>
          </p:cNvPicPr>
          <p:nvPr/>
        </p:nvPicPr>
        <p:blipFill>
          <a:blip r:embed="rId4" cstate="print"/>
          <a:srcRect l="10080" r="14321"/>
          <a:stretch>
            <a:fillRect/>
          </a:stretch>
        </p:blipFill>
        <p:spPr>
          <a:xfrm>
            <a:off x="3275856" y="1484784"/>
            <a:ext cx="2160240" cy="1600200"/>
          </a:xfrm>
          <a:prstGeom prst="rect">
            <a:avLst/>
          </a:prstGeom>
        </p:spPr>
      </p:pic>
      <p:pic>
        <p:nvPicPr>
          <p:cNvPr id="7" name="Рисунок 6" descr="Без названия (3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72200" y="3849277"/>
            <a:ext cx="2053208" cy="23888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dirty="0" smtClean="0">
                <a:cs typeface="Arial" pitchFamily="34" charset="0"/>
              </a:rPr>
              <a:t>Вопрос</a:t>
            </a:r>
            <a:endParaRPr lang="ru-RU" sz="4800" dirty="0"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sz="4400" dirty="0" smtClean="0"/>
              <a:t>Назовите город, который является столицей Чувашии</a:t>
            </a:r>
            <a:r>
              <a:rPr lang="ru-RU" dirty="0" smtClean="0"/>
              <a:t> 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Ответ: Чебоксары</a:t>
            </a:r>
            <a:endParaRPr lang="ru-RU" dirty="0"/>
          </a:p>
        </p:txBody>
      </p:sp>
      <p:pic>
        <p:nvPicPr>
          <p:cNvPr id="4" name="Содержимое 3" descr="cheboksary-pa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1340768"/>
            <a:ext cx="7793520" cy="52164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Назови города Чувашской Республики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Чебоксары</a:t>
            </a:r>
          </a:p>
          <a:p>
            <a:r>
              <a:rPr lang="ru-RU" dirty="0" smtClean="0"/>
              <a:t>Новочебоксарск</a:t>
            </a:r>
          </a:p>
          <a:p>
            <a:r>
              <a:rPr lang="ru-RU" dirty="0" smtClean="0"/>
              <a:t>Алатырь</a:t>
            </a:r>
          </a:p>
          <a:p>
            <a:r>
              <a:rPr lang="ru-RU" dirty="0" smtClean="0"/>
              <a:t>Канаш</a:t>
            </a:r>
          </a:p>
          <a:p>
            <a:r>
              <a:rPr lang="ru-RU" dirty="0" err="1" smtClean="0"/>
              <a:t>Козловка</a:t>
            </a:r>
            <a:endParaRPr lang="ru-RU" dirty="0" smtClean="0"/>
          </a:p>
          <a:p>
            <a:r>
              <a:rPr lang="ru-RU" dirty="0" err="1" smtClean="0"/>
              <a:t>Мариинский</a:t>
            </a:r>
            <a:r>
              <a:rPr lang="ru-RU" dirty="0" smtClean="0"/>
              <a:t> Посад</a:t>
            </a:r>
          </a:p>
          <a:p>
            <a:r>
              <a:rPr lang="ru-RU" dirty="0" smtClean="0"/>
              <a:t>Цивильск</a:t>
            </a:r>
          </a:p>
          <a:p>
            <a:r>
              <a:rPr lang="ru-RU" dirty="0" smtClean="0"/>
              <a:t>Шумерля</a:t>
            </a:r>
          </a:p>
          <a:p>
            <a:r>
              <a:rPr lang="ru-RU" dirty="0" smtClean="0"/>
              <a:t>Ядрин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800" dirty="0" smtClean="0">
                <a:latin typeface="Arial" pitchFamily="34" charset="0"/>
                <a:cs typeface="Arial" pitchFamily="34" charset="0"/>
              </a:rPr>
              <a:t>Найди флаг Чувашии</a:t>
            </a:r>
            <a:br>
              <a:rPr lang="ru-RU" sz="4800" dirty="0" smtClean="0">
                <a:latin typeface="Arial" pitchFamily="34" charset="0"/>
                <a:cs typeface="Arial" pitchFamily="34" charset="0"/>
              </a:rPr>
            </a:br>
            <a:r>
              <a:rPr lang="ru-RU" sz="4800" dirty="0" smtClean="0">
                <a:latin typeface="Arial" pitchFamily="34" charset="0"/>
                <a:cs typeface="Arial" pitchFamily="34" charset="0"/>
              </a:rPr>
              <a:t>Что на нем изображено?</a:t>
            </a:r>
            <a:endParaRPr lang="ru-RU" sz="4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flag_chuvashskaya_res_new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19672" y="1700808"/>
            <a:ext cx="3295836" cy="2197224"/>
          </a:xfrm>
        </p:spPr>
      </p:pic>
      <p:pic>
        <p:nvPicPr>
          <p:cNvPr id="5" name="Рисунок 4" descr="unname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0072" y="1628800"/>
            <a:ext cx="3622963" cy="2356341"/>
          </a:xfrm>
          <a:prstGeom prst="rect">
            <a:avLst/>
          </a:prstGeom>
        </p:spPr>
      </p:pic>
      <p:pic>
        <p:nvPicPr>
          <p:cNvPr id="6" name="Рисунок 5" descr="unnamed (1)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75656" y="4221088"/>
            <a:ext cx="3577580" cy="1788790"/>
          </a:xfrm>
          <a:prstGeom prst="rect">
            <a:avLst/>
          </a:prstGeom>
        </p:spPr>
      </p:pic>
      <p:pic>
        <p:nvPicPr>
          <p:cNvPr id="7" name="Рисунок 6" descr="unnamed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64088" y="4077072"/>
            <a:ext cx="3204474" cy="21198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Ответ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древо жизни и три солнца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flag_chuvashskaya_res_new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84325" y="1447800"/>
            <a:ext cx="7200900" cy="4800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    </a:t>
            </a:r>
          </a:p>
          <a:p>
            <a:pPr algn="ctr">
              <a:buNone/>
            </a:pPr>
            <a:r>
              <a:rPr lang="ru-RU" dirty="0" smtClean="0"/>
              <a:t> </a:t>
            </a:r>
            <a:r>
              <a:rPr lang="ru-RU" sz="4000" dirty="0" smtClean="0"/>
              <a:t>Какие цвета ниток используются в чувашской вышивке?</a:t>
            </a:r>
            <a:endParaRPr lang="ru-RU" sz="400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>
                <a:cs typeface="Arial" pitchFamily="34" charset="0"/>
              </a:rPr>
              <a:t>Вопрос</a:t>
            </a:r>
            <a:endParaRPr lang="ru-RU" sz="4800" dirty="0"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Ответ: красные, черные, коричневые, желтые, синие</a:t>
            </a:r>
            <a:endParaRPr lang="ru-RU" dirty="0"/>
          </a:p>
        </p:txBody>
      </p:sp>
      <p:pic>
        <p:nvPicPr>
          <p:cNvPr id="4" name="Содержимое 3" descr="Vishivka_chuv_belaya_skater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50323" y="1447800"/>
            <a:ext cx="6868903" cy="4800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    </a:t>
            </a:r>
          </a:p>
          <a:p>
            <a:pPr algn="ctr">
              <a:buNone/>
            </a:pPr>
            <a:r>
              <a:rPr lang="ru-RU" dirty="0" smtClean="0"/>
              <a:t> </a:t>
            </a:r>
            <a:r>
              <a:rPr lang="ru-RU" sz="3600" dirty="0" smtClean="0"/>
              <a:t>Рассмотри чувашские женские головные уборы . Чем их украшали?</a:t>
            </a:r>
            <a:endParaRPr lang="ru-RU" sz="3600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>
                <a:cs typeface="Arial" pitchFamily="34" charset="0"/>
              </a:rPr>
              <a:t>Вопрос</a:t>
            </a:r>
            <a:endParaRPr lang="ru-RU" sz="4800" dirty="0"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126</TotalTime>
  <Words>131</Words>
  <Application>Microsoft Office PowerPoint</Application>
  <PresentationFormat>Экран (4:3)</PresentationFormat>
  <Paragraphs>49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Солнцестояние</vt:lpstr>
      <vt:lpstr>Викторина</vt:lpstr>
      <vt:lpstr>Вопрос</vt:lpstr>
      <vt:lpstr>Ответ: Чебоксары</vt:lpstr>
      <vt:lpstr>Назови города Чувашской Республики</vt:lpstr>
      <vt:lpstr>Найди флаг Чувашии Что на нем изображено?</vt:lpstr>
      <vt:lpstr>Ответ: древо жизни и три солнца</vt:lpstr>
      <vt:lpstr>Вопрос</vt:lpstr>
      <vt:lpstr>Ответ: красные, черные, коричневые, желтые, синие</vt:lpstr>
      <vt:lpstr>Вопрос</vt:lpstr>
      <vt:lpstr>Ответ: серебром и бисером</vt:lpstr>
      <vt:lpstr>Вопрос</vt:lpstr>
      <vt:lpstr>Ответ: река Волга</vt:lpstr>
      <vt:lpstr>Какие деревья произрастают в лесах нашего края?</vt:lpstr>
      <vt:lpstr>Какие животные обитают на территории нашей республики?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Викторина</dc:title>
  <dc:creator>Lenovo</dc:creator>
  <cp:lastModifiedBy>Клим</cp:lastModifiedBy>
  <cp:revision>14</cp:revision>
  <dcterms:created xsi:type="dcterms:W3CDTF">2020-04-16T14:54:46Z</dcterms:created>
  <dcterms:modified xsi:type="dcterms:W3CDTF">2023-12-28T16:46:30Z</dcterms:modified>
</cp:coreProperties>
</file>